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906000" cy="6858000" type="A4"/>
  <p:notesSz cx="6858000" cy="9945688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9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9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9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9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DBFBF"/>
    <a:srgbClr val="FFCC00"/>
    <a:srgbClr val="FF0000"/>
    <a:srgbClr val="7E3400"/>
    <a:srgbClr val="800000"/>
    <a:srgbClr val="0000FF"/>
    <a:srgbClr val="A7C4F7"/>
    <a:srgbClr val="00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23626" autoAdjust="0"/>
    <p:restoredTop sz="86412" autoAdjust="0"/>
  </p:normalViewPr>
  <p:slideViewPr>
    <p:cSldViewPr>
      <p:cViewPr>
        <p:scale>
          <a:sx n="120" d="100"/>
          <a:sy n="120" d="100"/>
        </p:scale>
        <p:origin x="-852" y="-78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057C023-632B-49D4-B911-4164929CD32C}" type="slidenum">
              <a:rPr lang="de-DE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794F2AA-800D-426B-8C79-C277E5478901}" type="slidenum">
              <a:rPr lang="de-DE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6A46565-C35F-4C61-AA9B-52DFD0BB19C6}" type="slidenum">
              <a:rPr lang="de-DE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95300" y="1600200"/>
            <a:ext cx="4381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00BED59-6F0C-427F-84FB-446CD836C30B}" type="slidenum">
              <a:rPr lang="de-DE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7B49DD5-CFEA-46A0-9B3C-A513956A3DEE}" type="slidenum">
              <a:rPr lang="de-DE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EA8089A-9871-4FCF-BAA1-877F98F3296D}" type="slidenum">
              <a:rPr lang="de-DE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D067BA6-2F59-45DC-959A-D5B75BC19C4D}" type="slidenum">
              <a:rPr lang="de-DE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873500" y="273050"/>
            <a:ext cx="55372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1203E90-D3D4-43FF-96FA-9E9E1C059799}" type="slidenum">
              <a:rPr lang="de-DE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9B16A3B-D56D-4737-A324-0D8ACA6DEB0A}" type="slidenum">
              <a:rPr lang="de-DE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19F8DE-1794-49BF-B19C-B0848675746B}" type="slidenum">
              <a:rPr lang="de-DE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7181850" y="274638"/>
            <a:ext cx="222885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95300" y="274638"/>
            <a:ext cx="653415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3A8119-9F3D-4EE0-A7E0-C755D1EF3707}" type="slidenum">
              <a:rPr lang="de-DE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764" tIns="47883" rIns="95764" bIns="47883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300" y="1600200"/>
            <a:ext cx="8915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764" tIns="47883" rIns="95764" bIns="4788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5300" y="6245225"/>
            <a:ext cx="2311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764" tIns="47883" rIns="95764" bIns="47883" numCol="1" anchor="t" anchorCtr="0" compatLnSpc="1">
            <a:prstTxWarp prst="textNoShape">
              <a:avLst/>
            </a:prstTxWarp>
          </a:bodyPr>
          <a:lstStyle>
            <a:lvl1pPr>
              <a:defRPr sz="1500"/>
            </a:lvl1pPr>
          </a:lstStyle>
          <a:p>
            <a:endParaRPr lang="de-DE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4550" y="6245225"/>
            <a:ext cx="31369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764" tIns="47883" rIns="95764" bIns="47883" numCol="1" anchor="t" anchorCtr="0" compatLnSpc="1">
            <a:prstTxWarp prst="textNoShape">
              <a:avLst/>
            </a:prstTxWarp>
          </a:bodyPr>
          <a:lstStyle>
            <a:lvl1pPr algn="ctr">
              <a:defRPr sz="1500"/>
            </a:lvl1pPr>
          </a:lstStyle>
          <a:p>
            <a:endParaRPr lang="de-DE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9300" y="6245225"/>
            <a:ext cx="23114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764" tIns="47883" rIns="95764" bIns="47883" numCol="1" anchor="t" anchorCtr="0" compatLnSpc="1">
            <a:prstTxWarp prst="textNoShape">
              <a:avLst/>
            </a:prstTxWarp>
          </a:bodyPr>
          <a:lstStyle>
            <a:lvl1pPr algn="r">
              <a:defRPr sz="1500"/>
            </a:lvl1pPr>
          </a:lstStyle>
          <a:p>
            <a:fld id="{C8F094A9-DA8C-4AF6-8C2F-9943EC168A0F}" type="slidenum">
              <a:rPr lang="de-DE"/>
              <a:pPr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57263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957263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Arial" charset="0"/>
        </a:defRPr>
      </a:lvl2pPr>
      <a:lvl3pPr algn="ctr" defTabSz="957263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Arial" charset="0"/>
        </a:defRPr>
      </a:lvl3pPr>
      <a:lvl4pPr algn="ctr" defTabSz="957263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Arial" charset="0"/>
        </a:defRPr>
      </a:lvl4pPr>
      <a:lvl5pPr algn="ctr" defTabSz="957263" rtl="0" eaLnBrk="0" fontAlgn="base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Arial" charset="0"/>
        </a:defRPr>
      </a:lvl5pPr>
      <a:lvl6pPr marL="457200" algn="ctr" defTabSz="957263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Arial" charset="0"/>
        </a:defRPr>
      </a:lvl6pPr>
      <a:lvl7pPr marL="914400" algn="ctr" defTabSz="957263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Arial" charset="0"/>
        </a:defRPr>
      </a:lvl7pPr>
      <a:lvl8pPr marL="1371600" algn="ctr" defTabSz="957263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Arial" charset="0"/>
        </a:defRPr>
      </a:lvl8pPr>
      <a:lvl9pPr marL="1828800" algn="ctr" defTabSz="957263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Arial" charset="0"/>
        </a:defRPr>
      </a:lvl9pPr>
    </p:titleStyle>
    <p:bodyStyle>
      <a:lvl1pPr marL="358775" indent="-358775" algn="l" defTabSz="957263" rtl="0" eaLnBrk="0" fontAlgn="base" hangingPunct="0">
        <a:spcBef>
          <a:spcPct val="20000"/>
        </a:spcBef>
        <a:spcAft>
          <a:spcPct val="0"/>
        </a:spcAft>
        <a:buChar char="•"/>
        <a:defRPr sz="3400">
          <a:solidFill>
            <a:schemeClr val="tx1"/>
          </a:solidFill>
          <a:latin typeface="+mn-lt"/>
          <a:ea typeface="+mn-ea"/>
          <a:cs typeface="+mn-cs"/>
        </a:defRPr>
      </a:lvl1pPr>
      <a:lvl2pPr marL="777875" indent="-298450" algn="l" defTabSz="957263" rtl="0" eaLnBrk="0" fontAlgn="base" hangingPunct="0">
        <a:spcBef>
          <a:spcPct val="20000"/>
        </a:spcBef>
        <a:spcAft>
          <a:spcPct val="0"/>
        </a:spcAft>
        <a:buChar char="–"/>
        <a:defRPr sz="2900">
          <a:solidFill>
            <a:schemeClr val="tx1"/>
          </a:solidFill>
          <a:latin typeface="+mn-lt"/>
        </a:defRPr>
      </a:lvl2pPr>
      <a:lvl3pPr marL="1196975" indent="-239713" algn="l" defTabSz="957263" rtl="0" eaLnBrk="0" fontAlgn="base" hangingPunct="0">
        <a:spcBef>
          <a:spcPct val="20000"/>
        </a:spcBef>
        <a:spcAft>
          <a:spcPct val="0"/>
        </a:spcAft>
        <a:buChar char="•"/>
        <a:defRPr sz="2500">
          <a:solidFill>
            <a:schemeClr val="tx1"/>
          </a:solidFill>
          <a:latin typeface="+mn-lt"/>
        </a:defRPr>
      </a:lvl3pPr>
      <a:lvl4pPr marL="1676400" indent="-239713" algn="l" defTabSz="957263" rtl="0" eaLnBrk="0" fontAlgn="base" hangingPunct="0">
        <a:spcBef>
          <a:spcPct val="20000"/>
        </a:spcBef>
        <a:spcAft>
          <a:spcPct val="0"/>
        </a:spcAft>
        <a:buChar char="–"/>
        <a:defRPr sz="2100">
          <a:solidFill>
            <a:schemeClr val="tx1"/>
          </a:solidFill>
          <a:latin typeface="+mn-lt"/>
        </a:defRPr>
      </a:lvl4pPr>
      <a:lvl5pPr marL="2152650" indent="-236538" algn="l" defTabSz="957263" rtl="0" eaLnBrk="0" fontAlgn="base" hangingPunct="0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+mn-lt"/>
        </a:defRPr>
      </a:lvl5pPr>
      <a:lvl6pPr marL="2609850" indent="-236538" algn="l" defTabSz="957263" rtl="0" fontAlgn="base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+mn-lt"/>
        </a:defRPr>
      </a:lvl6pPr>
      <a:lvl7pPr marL="3067050" indent="-236538" algn="l" defTabSz="957263" rtl="0" fontAlgn="base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+mn-lt"/>
        </a:defRPr>
      </a:lvl7pPr>
      <a:lvl8pPr marL="3524250" indent="-236538" algn="l" defTabSz="957263" rtl="0" fontAlgn="base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+mn-lt"/>
        </a:defRPr>
      </a:lvl8pPr>
      <a:lvl9pPr marL="3981450" indent="-236538" algn="l" defTabSz="957263" rtl="0" fontAlgn="base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975"/>
          <p:cNvGrpSpPr>
            <a:grpSpLocks/>
          </p:cNvGrpSpPr>
          <p:nvPr/>
        </p:nvGrpSpPr>
        <p:grpSpPr bwMode="auto">
          <a:xfrm>
            <a:off x="106363" y="260350"/>
            <a:ext cx="9599612" cy="6597650"/>
            <a:chOff x="86" y="121"/>
            <a:chExt cx="7893" cy="5849"/>
          </a:xfrm>
        </p:grpSpPr>
        <p:sp>
          <p:nvSpPr>
            <p:cNvPr id="2051" name="Text Box 616"/>
            <p:cNvSpPr txBox="1">
              <a:spLocks noChangeArrowheads="1"/>
            </p:cNvSpPr>
            <p:nvPr/>
          </p:nvSpPr>
          <p:spPr bwMode="auto">
            <a:xfrm>
              <a:off x="6729" y="1700"/>
              <a:ext cx="163" cy="1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8403" tIns="34202" rIns="68403" bIns="34202">
              <a:spAutoFit/>
            </a:bodyPr>
            <a:lstStyle/>
            <a:p>
              <a:pPr defTabSz="957263"/>
              <a:endParaRPr lang="de-DE" sz="700"/>
            </a:p>
          </p:txBody>
        </p:sp>
        <p:grpSp>
          <p:nvGrpSpPr>
            <p:cNvPr id="2052" name="Group 806"/>
            <p:cNvGrpSpPr>
              <a:grpSpLocks/>
            </p:cNvGrpSpPr>
            <p:nvPr/>
          </p:nvGrpSpPr>
          <p:grpSpPr bwMode="auto">
            <a:xfrm rot="5400000">
              <a:off x="7021" y="398"/>
              <a:ext cx="239" cy="139"/>
              <a:chOff x="7071" y="1935"/>
              <a:chExt cx="239" cy="139"/>
            </a:xfrm>
          </p:grpSpPr>
          <p:sp>
            <p:nvSpPr>
              <p:cNvPr id="2492" name="Oval 804"/>
              <p:cNvSpPr>
                <a:spLocks noChangeArrowheads="1"/>
              </p:cNvSpPr>
              <p:nvPr/>
            </p:nvSpPr>
            <p:spPr bwMode="auto">
              <a:xfrm>
                <a:off x="7071" y="1935"/>
                <a:ext cx="134" cy="139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493" name="Rectangle 805"/>
              <p:cNvSpPr>
                <a:spLocks noChangeArrowheads="1"/>
              </p:cNvSpPr>
              <p:nvPr/>
            </p:nvSpPr>
            <p:spPr bwMode="auto">
              <a:xfrm>
                <a:off x="7190" y="1959"/>
                <a:ext cx="120" cy="91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</p:grpSp>
        <p:cxnSp>
          <p:nvCxnSpPr>
            <p:cNvPr id="2053" name="AutoShape 708"/>
            <p:cNvCxnSpPr>
              <a:cxnSpLocks noChangeShapeType="1"/>
              <a:stCxn id="2132" idx="1"/>
            </p:cNvCxnSpPr>
            <p:nvPr/>
          </p:nvCxnSpPr>
          <p:spPr bwMode="auto">
            <a:xfrm rot="5400000" flipH="1">
              <a:off x="2393" y="2872"/>
              <a:ext cx="3854" cy="425"/>
            </a:xfrm>
            <a:prstGeom prst="bentConnector3">
              <a:avLst>
                <a:gd name="adj1" fmla="val 7898"/>
              </a:avLst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</p:cxnSp>
        <p:cxnSp>
          <p:nvCxnSpPr>
            <p:cNvPr id="2054" name="AutoShape 818"/>
            <p:cNvCxnSpPr>
              <a:cxnSpLocks noChangeShapeType="1"/>
              <a:stCxn id="2460" idx="0"/>
            </p:cNvCxnSpPr>
            <p:nvPr/>
          </p:nvCxnSpPr>
          <p:spPr bwMode="auto">
            <a:xfrm rot="-5400000">
              <a:off x="2005" y="2405"/>
              <a:ext cx="3765" cy="650"/>
            </a:xfrm>
            <a:prstGeom prst="bentConnector3">
              <a:avLst>
                <a:gd name="adj1" fmla="val 49986"/>
              </a:avLst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</p:cxnSp>
        <p:cxnSp>
          <p:nvCxnSpPr>
            <p:cNvPr id="2055" name="AutoShape 699"/>
            <p:cNvCxnSpPr>
              <a:cxnSpLocks noChangeShapeType="1"/>
              <a:stCxn id="2406" idx="1"/>
              <a:endCxn id="2406" idx="3"/>
            </p:cNvCxnSpPr>
            <p:nvPr/>
          </p:nvCxnSpPr>
          <p:spPr bwMode="auto">
            <a:xfrm rot="5400000" flipH="1" flipV="1">
              <a:off x="4650" y="3841"/>
              <a:ext cx="123" cy="1"/>
            </a:xfrm>
            <a:prstGeom prst="bentConnector5">
              <a:avLst>
                <a:gd name="adj1" fmla="val -27944"/>
                <a:gd name="adj2" fmla="val 12200005"/>
                <a:gd name="adj3" fmla="val 128676"/>
              </a:avLst>
            </a:prstGeom>
            <a:noFill/>
            <a:ln w="12700">
              <a:solidFill>
                <a:srgbClr val="FF0000"/>
              </a:solidFill>
              <a:miter lim="800000"/>
              <a:headEnd/>
              <a:tailEnd/>
            </a:ln>
          </p:spPr>
        </p:cxnSp>
        <p:grpSp>
          <p:nvGrpSpPr>
            <p:cNvPr id="2056" name="Group 810"/>
            <p:cNvGrpSpPr>
              <a:grpSpLocks/>
            </p:cNvGrpSpPr>
            <p:nvPr/>
          </p:nvGrpSpPr>
          <p:grpSpPr bwMode="auto">
            <a:xfrm>
              <a:off x="350" y="1366"/>
              <a:ext cx="295" cy="165"/>
              <a:chOff x="283" y="1575"/>
              <a:chExt cx="309" cy="174"/>
            </a:xfrm>
          </p:grpSpPr>
          <p:sp>
            <p:nvSpPr>
              <p:cNvPr id="2490" name="Oval 53"/>
              <p:cNvSpPr>
                <a:spLocks noChangeArrowheads="1"/>
              </p:cNvSpPr>
              <p:nvPr/>
            </p:nvSpPr>
            <p:spPr bwMode="auto">
              <a:xfrm flipV="1">
                <a:off x="283" y="1575"/>
                <a:ext cx="175" cy="174"/>
              </a:xfrm>
              <a:prstGeom prst="ellipse">
                <a:avLst/>
              </a:prstGeom>
              <a:solidFill>
                <a:srgbClr val="FFFF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491" name="Rectangle 54"/>
              <p:cNvSpPr>
                <a:spLocks noChangeArrowheads="1"/>
              </p:cNvSpPr>
              <p:nvPr/>
            </p:nvSpPr>
            <p:spPr bwMode="auto">
              <a:xfrm flipH="1" flipV="1">
                <a:off x="437" y="1604"/>
                <a:ext cx="155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</p:grpSp>
        <p:sp>
          <p:nvSpPr>
            <p:cNvPr id="2057" name="Text Box 97"/>
            <p:cNvSpPr txBox="1">
              <a:spLocks noChangeArrowheads="1"/>
            </p:cNvSpPr>
            <p:nvPr/>
          </p:nvSpPr>
          <p:spPr bwMode="auto">
            <a:xfrm>
              <a:off x="86" y="1490"/>
              <a:ext cx="753" cy="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5764" tIns="47883" rIns="95764" bIns="47883">
              <a:spAutoFit/>
            </a:bodyPr>
            <a:lstStyle/>
            <a:p>
              <a:pPr defTabSz="957263"/>
              <a:r>
                <a:rPr lang="de-DE" sz="500" b="1"/>
                <a:t>Nebelscheinwerfer 45W,</a:t>
              </a:r>
            </a:p>
            <a:p>
              <a:pPr defTabSz="957263"/>
              <a:r>
                <a:rPr lang="de-DE" sz="500" b="1"/>
                <a:t>BA21s french, gelb</a:t>
              </a:r>
            </a:p>
          </p:txBody>
        </p:sp>
        <p:sp>
          <p:nvSpPr>
            <p:cNvPr id="2058" name="Text Box 222"/>
            <p:cNvSpPr txBox="1">
              <a:spLocks noChangeArrowheads="1"/>
            </p:cNvSpPr>
            <p:nvPr/>
          </p:nvSpPr>
          <p:spPr bwMode="auto">
            <a:xfrm>
              <a:off x="2036" y="621"/>
              <a:ext cx="696" cy="2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5764" tIns="47883" rIns="95764" bIns="47883">
              <a:spAutoFit/>
            </a:bodyPr>
            <a:lstStyle/>
            <a:p>
              <a:pPr defTabSz="957263"/>
              <a:r>
                <a:rPr lang="de-DE" sz="500" b="1"/>
                <a:t>+ Verteilerkasten</a:t>
              </a:r>
            </a:p>
            <a:p>
              <a:pPr defTabSz="957263"/>
              <a:r>
                <a:rPr lang="de-DE" sz="500" b="1"/>
                <a:t>Motorraum</a:t>
              </a:r>
            </a:p>
          </p:txBody>
        </p:sp>
        <p:sp>
          <p:nvSpPr>
            <p:cNvPr id="2059" name="Rectangle 125"/>
            <p:cNvSpPr>
              <a:spLocks noChangeArrowheads="1"/>
            </p:cNvSpPr>
            <p:nvPr/>
          </p:nvSpPr>
          <p:spPr bwMode="auto">
            <a:xfrm>
              <a:off x="1683" y="2634"/>
              <a:ext cx="104" cy="145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2060" name="Rectangle 124"/>
            <p:cNvSpPr>
              <a:spLocks noChangeArrowheads="1"/>
            </p:cNvSpPr>
            <p:nvPr/>
          </p:nvSpPr>
          <p:spPr bwMode="auto">
            <a:xfrm>
              <a:off x="1765" y="2593"/>
              <a:ext cx="499" cy="24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2061" name="Rectangle 55"/>
            <p:cNvSpPr>
              <a:spLocks noChangeArrowheads="1"/>
            </p:cNvSpPr>
            <p:nvPr/>
          </p:nvSpPr>
          <p:spPr bwMode="auto">
            <a:xfrm>
              <a:off x="2517" y="747"/>
              <a:ext cx="209" cy="12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2062" name="Rectangle 34"/>
            <p:cNvSpPr>
              <a:spLocks noChangeArrowheads="1"/>
            </p:cNvSpPr>
            <p:nvPr/>
          </p:nvSpPr>
          <p:spPr bwMode="auto">
            <a:xfrm rot="-5400000">
              <a:off x="2554" y="2394"/>
              <a:ext cx="585" cy="50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eaVert" wrap="none" lIns="95764" tIns="47883" rIns="95764" bIns="47883" anchor="ctr"/>
            <a:lstStyle/>
            <a:p>
              <a:pPr algn="ctr" defTabSz="957263"/>
              <a:endParaRPr lang="de-DE" sz="600"/>
            </a:p>
          </p:txBody>
        </p:sp>
        <p:sp>
          <p:nvSpPr>
            <p:cNvPr id="2063" name="Oval 100"/>
            <p:cNvSpPr>
              <a:spLocks noChangeArrowheads="1"/>
            </p:cNvSpPr>
            <p:nvPr/>
          </p:nvSpPr>
          <p:spPr bwMode="auto">
            <a:xfrm>
              <a:off x="2669" y="2783"/>
              <a:ext cx="101" cy="96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2064" name="Oval 101"/>
            <p:cNvSpPr>
              <a:spLocks noChangeArrowheads="1"/>
            </p:cNvSpPr>
            <p:nvPr/>
          </p:nvSpPr>
          <p:spPr bwMode="auto">
            <a:xfrm>
              <a:off x="2651" y="2412"/>
              <a:ext cx="101" cy="97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2065" name="Line 103"/>
            <p:cNvSpPr>
              <a:spLocks noChangeShapeType="1"/>
            </p:cNvSpPr>
            <p:nvPr/>
          </p:nvSpPr>
          <p:spPr bwMode="auto">
            <a:xfrm>
              <a:off x="2669" y="2831"/>
              <a:ext cx="101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2066" name="Line 104"/>
            <p:cNvSpPr>
              <a:spLocks noChangeShapeType="1"/>
            </p:cNvSpPr>
            <p:nvPr/>
          </p:nvSpPr>
          <p:spPr bwMode="auto">
            <a:xfrm flipV="1">
              <a:off x="2719" y="2783"/>
              <a:ext cx="0" cy="9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2067" name="Text Box 106"/>
            <p:cNvSpPr txBox="1">
              <a:spLocks noChangeArrowheads="1"/>
            </p:cNvSpPr>
            <p:nvPr/>
          </p:nvSpPr>
          <p:spPr bwMode="auto">
            <a:xfrm>
              <a:off x="2618" y="2543"/>
              <a:ext cx="430" cy="2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5764" tIns="47883" rIns="95764" bIns="47883">
              <a:spAutoFit/>
            </a:bodyPr>
            <a:lstStyle/>
            <a:p>
              <a:pPr defTabSz="957263"/>
              <a:r>
                <a:rPr lang="de-DE" sz="700" b="1"/>
                <a:t>Batterie</a:t>
              </a:r>
            </a:p>
            <a:p>
              <a:pPr defTabSz="957263"/>
              <a:r>
                <a:rPr lang="de-DE" sz="600" b="1"/>
                <a:t>12 V</a:t>
              </a:r>
            </a:p>
          </p:txBody>
        </p:sp>
        <p:grpSp>
          <p:nvGrpSpPr>
            <p:cNvPr id="2068" name="Group 143"/>
            <p:cNvGrpSpPr>
              <a:grpSpLocks/>
            </p:cNvGrpSpPr>
            <p:nvPr/>
          </p:nvGrpSpPr>
          <p:grpSpPr bwMode="auto">
            <a:xfrm>
              <a:off x="2308" y="2142"/>
              <a:ext cx="255" cy="48"/>
              <a:chOff x="1791" y="2659"/>
              <a:chExt cx="227" cy="45"/>
            </a:xfrm>
          </p:grpSpPr>
          <p:sp>
            <p:nvSpPr>
              <p:cNvPr id="2484" name="Line 135"/>
              <p:cNvSpPr>
                <a:spLocks noChangeShapeType="1"/>
              </p:cNvSpPr>
              <p:nvPr/>
            </p:nvSpPr>
            <p:spPr bwMode="auto">
              <a:xfrm flipH="1">
                <a:off x="1837" y="2659"/>
                <a:ext cx="181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de-DE"/>
              </a:p>
            </p:txBody>
          </p:sp>
          <p:sp>
            <p:nvSpPr>
              <p:cNvPr id="2485" name="Line 137"/>
              <p:cNvSpPr>
                <a:spLocks noChangeShapeType="1"/>
              </p:cNvSpPr>
              <p:nvPr/>
            </p:nvSpPr>
            <p:spPr bwMode="auto">
              <a:xfrm flipH="1">
                <a:off x="1837" y="2659"/>
                <a:ext cx="45" cy="4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de-DE"/>
              </a:p>
            </p:txBody>
          </p:sp>
          <p:sp>
            <p:nvSpPr>
              <p:cNvPr id="2486" name="Line 138"/>
              <p:cNvSpPr>
                <a:spLocks noChangeShapeType="1"/>
              </p:cNvSpPr>
              <p:nvPr/>
            </p:nvSpPr>
            <p:spPr bwMode="auto">
              <a:xfrm flipH="1">
                <a:off x="1882" y="2659"/>
                <a:ext cx="45" cy="4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de-DE"/>
              </a:p>
            </p:txBody>
          </p:sp>
          <p:sp>
            <p:nvSpPr>
              <p:cNvPr id="2487" name="Line 139"/>
              <p:cNvSpPr>
                <a:spLocks noChangeShapeType="1"/>
              </p:cNvSpPr>
              <p:nvPr/>
            </p:nvSpPr>
            <p:spPr bwMode="auto">
              <a:xfrm flipH="1">
                <a:off x="1927" y="2659"/>
                <a:ext cx="45" cy="4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de-DE"/>
              </a:p>
            </p:txBody>
          </p:sp>
          <p:sp>
            <p:nvSpPr>
              <p:cNvPr id="2488" name="Line 140"/>
              <p:cNvSpPr>
                <a:spLocks noChangeShapeType="1"/>
              </p:cNvSpPr>
              <p:nvPr/>
            </p:nvSpPr>
            <p:spPr bwMode="auto">
              <a:xfrm flipH="1">
                <a:off x="1973" y="2659"/>
                <a:ext cx="45" cy="4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de-DE"/>
              </a:p>
            </p:txBody>
          </p:sp>
          <p:sp>
            <p:nvSpPr>
              <p:cNvPr id="2489" name="Line 141"/>
              <p:cNvSpPr>
                <a:spLocks noChangeShapeType="1"/>
              </p:cNvSpPr>
              <p:nvPr/>
            </p:nvSpPr>
            <p:spPr bwMode="auto">
              <a:xfrm flipH="1">
                <a:off x="1791" y="2659"/>
                <a:ext cx="45" cy="4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de-DE"/>
              </a:p>
            </p:txBody>
          </p:sp>
        </p:grpSp>
        <p:sp>
          <p:nvSpPr>
            <p:cNvPr id="2069" name="Text Box 142"/>
            <p:cNvSpPr txBox="1">
              <a:spLocks noChangeArrowheads="1"/>
            </p:cNvSpPr>
            <p:nvPr/>
          </p:nvSpPr>
          <p:spPr bwMode="auto">
            <a:xfrm>
              <a:off x="2184" y="2141"/>
              <a:ext cx="540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5764" tIns="47883" rIns="95764" bIns="47883">
              <a:spAutoFit/>
            </a:bodyPr>
            <a:lstStyle/>
            <a:p>
              <a:pPr defTabSz="957263"/>
              <a:r>
                <a:rPr lang="de-DE" sz="600" b="1"/>
                <a:t>Masse Motor</a:t>
              </a:r>
            </a:p>
          </p:txBody>
        </p:sp>
        <p:sp>
          <p:nvSpPr>
            <p:cNvPr id="2070" name="Oval 151"/>
            <p:cNvSpPr>
              <a:spLocks noChangeArrowheads="1"/>
            </p:cNvSpPr>
            <p:nvPr/>
          </p:nvSpPr>
          <p:spPr bwMode="auto">
            <a:xfrm>
              <a:off x="2669" y="1955"/>
              <a:ext cx="52" cy="4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2071" name="Oval 154"/>
            <p:cNvSpPr>
              <a:spLocks noChangeArrowheads="1"/>
            </p:cNvSpPr>
            <p:nvPr/>
          </p:nvSpPr>
          <p:spPr bwMode="auto">
            <a:xfrm>
              <a:off x="2669" y="1809"/>
              <a:ext cx="52" cy="4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grpSp>
          <p:nvGrpSpPr>
            <p:cNvPr id="2072" name="Group 780"/>
            <p:cNvGrpSpPr>
              <a:grpSpLocks/>
            </p:cNvGrpSpPr>
            <p:nvPr/>
          </p:nvGrpSpPr>
          <p:grpSpPr bwMode="auto">
            <a:xfrm>
              <a:off x="2769" y="1814"/>
              <a:ext cx="84" cy="194"/>
              <a:chOff x="3046" y="1840"/>
              <a:chExt cx="165" cy="215"/>
            </a:xfrm>
          </p:grpSpPr>
          <p:sp>
            <p:nvSpPr>
              <p:cNvPr id="2482" name="Line 131"/>
              <p:cNvSpPr>
                <a:spLocks noChangeShapeType="1"/>
              </p:cNvSpPr>
              <p:nvPr/>
            </p:nvSpPr>
            <p:spPr bwMode="auto">
              <a:xfrm flipV="1">
                <a:off x="3046" y="1840"/>
                <a:ext cx="0" cy="215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de-DE"/>
              </a:p>
            </p:txBody>
          </p:sp>
          <p:sp>
            <p:nvSpPr>
              <p:cNvPr id="2483" name="Line 155"/>
              <p:cNvSpPr>
                <a:spLocks noChangeShapeType="1"/>
              </p:cNvSpPr>
              <p:nvPr/>
            </p:nvSpPr>
            <p:spPr bwMode="auto">
              <a:xfrm>
                <a:off x="3046" y="1947"/>
                <a:ext cx="165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de-DE"/>
              </a:p>
            </p:txBody>
          </p:sp>
        </p:grpSp>
        <p:sp>
          <p:nvSpPr>
            <p:cNvPr id="2073" name="Text Box 156"/>
            <p:cNvSpPr txBox="1">
              <a:spLocks noChangeArrowheads="1"/>
            </p:cNvSpPr>
            <p:nvPr/>
          </p:nvSpPr>
          <p:spPr bwMode="auto">
            <a:xfrm>
              <a:off x="2242" y="1321"/>
              <a:ext cx="494" cy="2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5764" tIns="47883" rIns="95764" bIns="47883">
              <a:spAutoFit/>
            </a:bodyPr>
            <a:lstStyle/>
            <a:p>
              <a:pPr defTabSz="957263"/>
              <a:r>
                <a:rPr lang="de-DE" sz="600"/>
                <a:t>      </a:t>
              </a:r>
              <a:r>
                <a:rPr lang="de-DE" sz="500" b="1"/>
                <a:t>Masse</a:t>
              </a:r>
            </a:p>
            <a:p>
              <a:pPr defTabSz="957263"/>
              <a:r>
                <a:rPr lang="de-DE" sz="500" b="1"/>
                <a:t>      Stirnwand</a:t>
              </a:r>
            </a:p>
          </p:txBody>
        </p:sp>
        <p:sp>
          <p:nvSpPr>
            <p:cNvPr id="2074" name="Oval 160"/>
            <p:cNvSpPr>
              <a:spLocks noChangeArrowheads="1"/>
            </p:cNvSpPr>
            <p:nvPr/>
          </p:nvSpPr>
          <p:spPr bwMode="auto">
            <a:xfrm>
              <a:off x="2016" y="2674"/>
              <a:ext cx="51" cy="48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2075" name="Text Box 203"/>
            <p:cNvSpPr txBox="1">
              <a:spLocks noChangeArrowheads="1"/>
            </p:cNvSpPr>
            <p:nvPr/>
          </p:nvSpPr>
          <p:spPr bwMode="auto">
            <a:xfrm rot="-5400000">
              <a:off x="2512" y="1906"/>
              <a:ext cx="731" cy="1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5764" tIns="47883" rIns="95764" bIns="47883">
              <a:spAutoFit/>
            </a:bodyPr>
            <a:lstStyle/>
            <a:p>
              <a:pPr defTabSz="957263"/>
              <a:r>
                <a:rPr lang="de-DE" sz="500" b="1"/>
                <a:t>Batterietrennschalter</a:t>
              </a:r>
            </a:p>
          </p:txBody>
        </p:sp>
        <p:cxnSp>
          <p:nvCxnSpPr>
            <p:cNvPr id="2076" name="AutoShape 206"/>
            <p:cNvCxnSpPr>
              <a:cxnSpLocks noChangeShapeType="1"/>
              <a:stCxn id="2486" idx="0"/>
              <a:endCxn id="2071" idx="2"/>
            </p:cNvCxnSpPr>
            <p:nvPr/>
          </p:nvCxnSpPr>
          <p:spPr bwMode="auto">
            <a:xfrm rot="-5400000">
              <a:off x="2411" y="1884"/>
              <a:ext cx="308" cy="208"/>
            </a:xfrm>
            <a:prstGeom prst="bentConnector2">
              <a:avLst/>
            </a:prstGeom>
            <a:noFill/>
            <a:ln w="57150">
              <a:solidFill>
                <a:schemeClr val="tx1"/>
              </a:solidFill>
              <a:miter lim="800000"/>
              <a:headEnd/>
              <a:tailEnd/>
            </a:ln>
          </p:spPr>
        </p:cxnSp>
        <p:cxnSp>
          <p:nvCxnSpPr>
            <p:cNvPr id="2077" name="AutoShape 207"/>
            <p:cNvCxnSpPr>
              <a:cxnSpLocks noChangeShapeType="1"/>
              <a:stCxn id="2070" idx="4"/>
              <a:endCxn id="2064" idx="0"/>
            </p:cNvCxnSpPr>
            <p:nvPr/>
          </p:nvCxnSpPr>
          <p:spPr bwMode="auto">
            <a:xfrm>
              <a:off x="2695" y="2003"/>
              <a:ext cx="7" cy="409"/>
            </a:xfrm>
            <a:prstGeom prst="straightConnector1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2078" name="AutoShape 208"/>
            <p:cNvCxnSpPr>
              <a:cxnSpLocks noChangeShapeType="1"/>
              <a:stCxn id="2074" idx="6"/>
              <a:endCxn id="2065" idx="0"/>
            </p:cNvCxnSpPr>
            <p:nvPr/>
          </p:nvCxnSpPr>
          <p:spPr bwMode="auto">
            <a:xfrm>
              <a:off x="2067" y="2698"/>
              <a:ext cx="602" cy="133"/>
            </a:xfrm>
            <a:prstGeom prst="straightConnector1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</p:cxnSp>
        <p:sp>
          <p:nvSpPr>
            <p:cNvPr id="2079" name="Text Box 213"/>
            <p:cNvSpPr txBox="1">
              <a:spLocks noChangeArrowheads="1"/>
            </p:cNvSpPr>
            <p:nvPr/>
          </p:nvSpPr>
          <p:spPr bwMode="auto">
            <a:xfrm rot="806672">
              <a:off x="2225" y="2661"/>
              <a:ext cx="502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5764" tIns="47883" rIns="95764" bIns="47883">
              <a:spAutoFit/>
            </a:bodyPr>
            <a:lstStyle/>
            <a:p>
              <a:pPr defTabSz="957263"/>
              <a:r>
                <a:rPr lang="de-DE" sz="600"/>
                <a:t>25  mm²</a:t>
              </a:r>
              <a:r>
                <a:rPr lang="de-DE" sz="400"/>
                <a:t> </a:t>
              </a:r>
            </a:p>
          </p:txBody>
        </p:sp>
        <p:cxnSp>
          <p:nvCxnSpPr>
            <p:cNvPr id="2080" name="AutoShape 218"/>
            <p:cNvCxnSpPr>
              <a:cxnSpLocks noChangeShapeType="1"/>
              <a:stCxn id="2074" idx="0"/>
              <a:endCxn id="2082" idx="1"/>
            </p:cNvCxnSpPr>
            <p:nvPr/>
          </p:nvCxnSpPr>
          <p:spPr bwMode="auto">
            <a:xfrm flipH="1" flipV="1">
              <a:off x="2021" y="1854"/>
              <a:ext cx="21" cy="820"/>
            </a:xfrm>
            <a:prstGeom prst="straightConnector1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</p:cxnSp>
        <p:sp>
          <p:nvSpPr>
            <p:cNvPr id="2081" name="Text Box 126"/>
            <p:cNvSpPr txBox="1">
              <a:spLocks noChangeArrowheads="1"/>
            </p:cNvSpPr>
            <p:nvPr/>
          </p:nvSpPr>
          <p:spPr bwMode="auto">
            <a:xfrm>
              <a:off x="1808" y="2702"/>
              <a:ext cx="440" cy="1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5764" tIns="47883" rIns="95764" bIns="47883">
              <a:spAutoFit/>
            </a:bodyPr>
            <a:lstStyle/>
            <a:p>
              <a:pPr defTabSz="957263"/>
              <a:r>
                <a:rPr lang="de-DE" sz="700"/>
                <a:t>Anlasser</a:t>
              </a:r>
            </a:p>
          </p:txBody>
        </p:sp>
        <p:sp>
          <p:nvSpPr>
            <p:cNvPr id="2082" name="Rectangle 210"/>
            <p:cNvSpPr>
              <a:spLocks noChangeArrowheads="1"/>
            </p:cNvSpPr>
            <p:nvPr/>
          </p:nvSpPr>
          <p:spPr bwMode="auto">
            <a:xfrm rot="-5400000">
              <a:off x="1796" y="1540"/>
              <a:ext cx="451" cy="177"/>
            </a:xfrm>
            <a:prstGeom prst="rect">
              <a:avLst/>
            </a:prstGeom>
            <a:solidFill>
              <a:srgbClr val="A7C4F7"/>
            </a:solidFill>
            <a:ln w="9525">
              <a:solidFill>
                <a:srgbClr val="0000FF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2083" name="Text Box 219"/>
            <p:cNvSpPr txBox="1">
              <a:spLocks noChangeArrowheads="1"/>
            </p:cNvSpPr>
            <p:nvPr/>
          </p:nvSpPr>
          <p:spPr bwMode="auto">
            <a:xfrm rot="-5400000">
              <a:off x="1697" y="1502"/>
              <a:ext cx="615" cy="2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5764" tIns="47883" rIns="95764" bIns="47883">
              <a:spAutoFit/>
            </a:bodyPr>
            <a:lstStyle/>
            <a:p>
              <a:pPr defTabSz="957263"/>
              <a:r>
                <a:rPr lang="de-DE" sz="500" b="1"/>
                <a:t>40 A Automatik</a:t>
              </a:r>
            </a:p>
            <a:p>
              <a:pPr defTabSz="957263"/>
              <a:r>
                <a:rPr lang="de-DE" sz="500" b="1"/>
                <a:t>Sicherung</a:t>
              </a:r>
            </a:p>
          </p:txBody>
        </p:sp>
        <p:cxnSp>
          <p:nvCxnSpPr>
            <p:cNvPr id="2084" name="AutoShape 221"/>
            <p:cNvCxnSpPr>
              <a:cxnSpLocks noChangeShapeType="1"/>
              <a:stCxn id="2071" idx="0"/>
              <a:endCxn id="2088" idx="3"/>
            </p:cNvCxnSpPr>
            <p:nvPr/>
          </p:nvCxnSpPr>
          <p:spPr bwMode="auto">
            <a:xfrm rot="-5400000">
              <a:off x="2581" y="1657"/>
              <a:ext cx="266" cy="38"/>
            </a:xfrm>
            <a:prstGeom prst="bentConnector3">
              <a:avLst>
                <a:gd name="adj1" fmla="val 47958"/>
              </a:avLst>
            </a:prstGeom>
            <a:noFill/>
            <a:ln w="38100">
              <a:solidFill>
                <a:srgbClr val="CC3300"/>
              </a:solidFill>
              <a:miter lim="800000"/>
              <a:headEnd/>
              <a:tailEnd/>
            </a:ln>
          </p:spPr>
        </p:cxnSp>
        <p:sp>
          <p:nvSpPr>
            <p:cNvPr id="2085" name="Oval 223"/>
            <p:cNvSpPr>
              <a:spLocks noChangeArrowheads="1"/>
            </p:cNvSpPr>
            <p:nvPr/>
          </p:nvSpPr>
          <p:spPr bwMode="auto">
            <a:xfrm>
              <a:off x="2601" y="788"/>
              <a:ext cx="50" cy="49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grpSp>
          <p:nvGrpSpPr>
            <p:cNvPr id="2086" name="Group 974"/>
            <p:cNvGrpSpPr>
              <a:grpSpLocks/>
            </p:cNvGrpSpPr>
            <p:nvPr/>
          </p:nvGrpSpPr>
          <p:grpSpPr bwMode="auto">
            <a:xfrm>
              <a:off x="1129" y="1981"/>
              <a:ext cx="675" cy="653"/>
              <a:chOff x="1129" y="1981"/>
              <a:chExt cx="675" cy="653"/>
            </a:xfrm>
          </p:grpSpPr>
          <p:grpSp>
            <p:nvGrpSpPr>
              <p:cNvPr id="2474" name="Group 120"/>
              <p:cNvGrpSpPr>
                <a:grpSpLocks/>
              </p:cNvGrpSpPr>
              <p:nvPr/>
            </p:nvGrpSpPr>
            <p:grpSpPr bwMode="auto">
              <a:xfrm>
                <a:off x="1129" y="2095"/>
                <a:ext cx="586" cy="403"/>
                <a:chOff x="1111" y="1979"/>
                <a:chExt cx="454" cy="317"/>
              </a:xfrm>
            </p:grpSpPr>
            <p:sp>
              <p:nvSpPr>
                <p:cNvPr id="2480" name="Rectangle 108"/>
                <p:cNvSpPr>
                  <a:spLocks noChangeArrowheads="1"/>
                </p:cNvSpPr>
                <p:nvPr/>
              </p:nvSpPr>
              <p:spPr bwMode="auto">
                <a:xfrm>
                  <a:off x="1156" y="2024"/>
                  <a:ext cx="409" cy="227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de-DE"/>
                </a:p>
              </p:txBody>
            </p:sp>
            <p:sp>
              <p:nvSpPr>
                <p:cNvPr id="2481" name="Rectangle 109"/>
                <p:cNvSpPr>
                  <a:spLocks noChangeArrowheads="1"/>
                </p:cNvSpPr>
                <p:nvPr/>
              </p:nvSpPr>
              <p:spPr bwMode="auto">
                <a:xfrm>
                  <a:off x="1111" y="1979"/>
                  <a:ext cx="45" cy="317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de-DE"/>
                </a:p>
              </p:txBody>
            </p:sp>
          </p:grpSp>
          <p:sp>
            <p:nvSpPr>
              <p:cNvPr id="2475" name="Text Box 118"/>
              <p:cNvSpPr txBox="1">
                <a:spLocks noChangeArrowheads="1"/>
              </p:cNvSpPr>
              <p:nvPr/>
            </p:nvSpPr>
            <p:spPr bwMode="auto">
              <a:xfrm>
                <a:off x="1129" y="2154"/>
                <a:ext cx="535" cy="3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95764" tIns="47883" rIns="95764" bIns="47883">
                <a:spAutoFit/>
              </a:bodyPr>
              <a:lstStyle/>
              <a:p>
                <a:pPr defTabSz="957263"/>
                <a:r>
                  <a:rPr lang="de-DE" sz="800"/>
                  <a:t>LiMa 12 V</a:t>
                </a:r>
              </a:p>
              <a:p>
                <a:pPr defTabSz="957263"/>
                <a:r>
                  <a:rPr lang="de-DE" sz="800"/>
                  <a:t>Alternator</a:t>
                </a:r>
              </a:p>
            </p:txBody>
          </p:sp>
          <p:sp>
            <p:nvSpPr>
              <p:cNvPr id="2476" name="Oval 119"/>
              <p:cNvSpPr>
                <a:spLocks noChangeArrowheads="1"/>
              </p:cNvSpPr>
              <p:nvPr/>
            </p:nvSpPr>
            <p:spPr bwMode="auto">
              <a:xfrm>
                <a:off x="1655" y="2383"/>
                <a:ext cx="60" cy="57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477" name="Oval 225"/>
              <p:cNvSpPr>
                <a:spLocks noChangeArrowheads="1"/>
              </p:cNvSpPr>
              <p:nvPr/>
            </p:nvSpPr>
            <p:spPr bwMode="auto">
              <a:xfrm>
                <a:off x="1655" y="2154"/>
                <a:ext cx="60" cy="57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478" name="Text Box 226"/>
              <p:cNvSpPr txBox="1">
                <a:spLocks noChangeArrowheads="1"/>
              </p:cNvSpPr>
              <p:nvPr/>
            </p:nvSpPr>
            <p:spPr bwMode="auto">
              <a:xfrm>
                <a:off x="1539" y="2441"/>
                <a:ext cx="265" cy="19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95764" tIns="47883" rIns="95764" bIns="47883">
                <a:spAutoFit/>
              </a:bodyPr>
              <a:lstStyle/>
              <a:p>
                <a:pPr defTabSz="957263"/>
                <a:r>
                  <a:rPr lang="de-DE" sz="800"/>
                  <a:t>D+</a:t>
                </a:r>
              </a:p>
            </p:txBody>
          </p:sp>
          <p:sp>
            <p:nvSpPr>
              <p:cNvPr id="2479" name="Text Box 227"/>
              <p:cNvSpPr txBox="1">
                <a:spLocks noChangeArrowheads="1"/>
              </p:cNvSpPr>
              <p:nvPr/>
            </p:nvSpPr>
            <p:spPr bwMode="auto">
              <a:xfrm>
                <a:off x="1482" y="1981"/>
                <a:ext cx="261" cy="19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95764" tIns="47883" rIns="95764" bIns="47883">
                <a:spAutoFit/>
              </a:bodyPr>
              <a:lstStyle/>
              <a:p>
                <a:pPr defTabSz="957263"/>
                <a:r>
                  <a:rPr lang="de-DE" sz="800"/>
                  <a:t>B+</a:t>
                </a:r>
              </a:p>
            </p:txBody>
          </p:sp>
        </p:grpSp>
        <p:cxnSp>
          <p:nvCxnSpPr>
            <p:cNvPr id="2087" name="AutoShape 228"/>
            <p:cNvCxnSpPr>
              <a:cxnSpLocks noChangeShapeType="1"/>
              <a:stCxn id="2477" idx="6"/>
              <a:endCxn id="2085" idx="2"/>
            </p:cNvCxnSpPr>
            <p:nvPr/>
          </p:nvCxnSpPr>
          <p:spPr bwMode="auto">
            <a:xfrm flipV="1">
              <a:off x="1715" y="813"/>
              <a:ext cx="886" cy="1370"/>
            </a:xfrm>
            <a:prstGeom prst="bentConnector3">
              <a:avLst>
                <a:gd name="adj1" fmla="val 50000"/>
              </a:avLst>
            </a:prstGeom>
            <a:noFill/>
            <a:ln w="28575">
              <a:solidFill>
                <a:srgbClr val="FF0000"/>
              </a:solidFill>
              <a:miter lim="800000"/>
              <a:headEnd/>
              <a:tailEnd/>
            </a:ln>
          </p:spPr>
        </p:cxnSp>
        <p:sp>
          <p:nvSpPr>
            <p:cNvPr id="2088" name="Oval 230"/>
            <p:cNvSpPr>
              <a:spLocks noChangeArrowheads="1"/>
            </p:cNvSpPr>
            <p:nvPr/>
          </p:nvSpPr>
          <p:spPr bwMode="auto">
            <a:xfrm rot="-2356694">
              <a:off x="2710" y="1495"/>
              <a:ext cx="53" cy="4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grpSp>
          <p:nvGrpSpPr>
            <p:cNvPr id="2089" name="Group 303"/>
            <p:cNvGrpSpPr>
              <a:grpSpLocks/>
            </p:cNvGrpSpPr>
            <p:nvPr/>
          </p:nvGrpSpPr>
          <p:grpSpPr bwMode="auto">
            <a:xfrm>
              <a:off x="2769" y="1379"/>
              <a:ext cx="49" cy="308"/>
              <a:chOff x="2789" y="1071"/>
              <a:chExt cx="39" cy="243"/>
            </a:xfrm>
          </p:grpSpPr>
          <p:sp>
            <p:nvSpPr>
              <p:cNvPr id="2467" name="Line 232"/>
              <p:cNvSpPr>
                <a:spLocks noChangeShapeType="1"/>
              </p:cNvSpPr>
              <p:nvPr/>
            </p:nvSpPr>
            <p:spPr bwMode="auto">
              <a:xfrm rot="16200000" flipH="1">
                <a:off x="2687" y="1173"/>
                <a:ext cx="203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de-DE"/>
              </a:p>
            </p:txBody>
          </p:sp>
          <p:sp>
            <p:nvSpPr>
              <p:cNvPr id="2468" name="Line 233"/>
              <p:cNvSpPr>
                <a:spLocks noChangeShapeType="1"/>
              </p:cNvSpPr>
              <p:nvPr/>
            </p:nvSpPr>
            <p:spPr bwMode="auto">
              <a:xfrm rot="16200000" flipH="1">
                <a:off x="2789" y="1235"/>
                <a:ext cx="39" cy="3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de-DE"/>
              </a:p>
            </p:txBody>
          </p:sp>
          <p:sp>
            <p:nvSpPr>
              <p:cNvPr id="2469" name="Line 234"/>
              <p:cNvSpPr>
                <a:spLocks noChangeShapeType="1"/>
              </p:cNvSpPr>
              <p:nvPr/>
            </p:nvSpPr>
            <p:spPr bwMode="auto">
              <a:xfrm rot="16200000" flipH="1">
                <a:off x="2789" y="1197"/>
                <a:ext cx="39" cy="3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de-DE"/>
              </a:p>
            </p:txBody>
          </p:sp>
          <p:sp>
            <p:nvSpPr>
              <p:cNvPr id="2470" name="Line 235"/>
              <p:cNvSpPr>
                <a:spLocks noChangeShapeType="1"/>
              </p:cNvSpPr>
              <p:nvPr/>
            </p:nvSpPr>
            <p:spPr bwMode="auto">
              <a:xfrm rot="16200000" flipH="1">
                <a:off x="2789" y="1157"/>
                <a:ext cx="39" cy="3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de-DE"/>
              </a:p>
            </p:txBody>
          </p:sp>
          <p:sp>
            <p:nvSpPr>
              <p:cNvPr id="2471" name="Line 236"/>
              <p:cNvSpPr>
                <a:spLocks noChangeShapeType="1"/>
              </p:cNvSpPr>
              <p:nvPr/>
            </p:nvSpPr>
            <p:spPr bwMode="auto">
              <a:xfrm rot="16200000" flipH="1">
                <a:off x="2790" y="1117"/>
                <a:ext cx="38" cy="3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de-DE"/>
              </a:p>
            </p:txBody>
          </p:sp>
          <p:sp>
            <p:nvSpPr>
              <p:cNvPr id="2472" name="Line 237"/>
              <p:cNvSpPr>
                <a:spLocks noChangeShapeType="1"/>
              </p:cNvSpPr>
              <p:nvPr/>
            </p:nvSpPr>
            <p:spPr bwMode="auto">
              <a:xfrm rot="16200000" flipH="1">
                <a:off x="2789" y="1275"/>
                <a:ext cx="39" cy="3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de-DE"/>
              </a:p>
            </p:txBody>
          </p:sp>
          <p:sp>
            <p:nvSpPr>
              <p:cNvPr id="2473" name="Line 238"/>
              <p:cNvSpPr>
                <a:spLocks noChangeShapeType="1"/>
              </p:cNvSpPr>
              <p:nvPr/>
            </p:nvSpPr>
            <p:spPr bwMode="auto">
              <a:xfrm rot="16200000" flipH="1">
                <a:off x="2790" y="1071"/>
                <a:ext cx="38" cy="3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de-DE"/>
              </a:p>
            </p:txBody>
          </p:sp>
        </p:grpSp>
        <p:sp>
          <p:nvSpPr>
            <p:cNvPr id="2090" name="AutoShape 243"/>
            <p:cNvSpPr>
              <a:spLocks noChangeArrowheads="1"/>
            </p:cNvSpPr>
            <p:nvPr/>
          </p:nvSpPr>
          <p:spPr bwMode="auto">
            <a:xfrm>
              <a:off x="4315" y="2142"/>
              <a:ext cx="584" cy="1091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2091" name="Oval 244"/>
            <p:cNvSpPr>
              <a:spLocks noChangeArrowheads="1"/>
            </p:cNvSpPr>
            <p:nvPr/>
          </p:nvSpPr>
          <p:spPr bwMode="auto">
            <a:xfrm>
              <a:off x="4583" y="2355"/>
              <a:ext cx="235" cy="23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2092" name="Oval 245"/>
            <p:cNvSpPr>
              <a:spLocks noChangeArrowheads="1"/>
            </p:cNvSpPr>
            <p:nvPr/>
          </p:nvSpPr>
          <p:spPr bwMode="auto">
            <a:xfrm>
              <a:off x="4582" y="2757"/>
              <a:ext cx="235" cy="229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grpSp>
          <p:nvGrpSpPr>
            <p:cNvPr id="2093" name="Group 742"/>
            <p:cNvGrpSpPr>
              <a:grpSpLocks/>
            </p:cNvGrpSpPr>
            <p:nvPr/>
          </p:nvGrpSpPr>
          <p:grpSpPr bwMode="auto">
            <a:xfrm>
              <a:off x="4399" y="2182"/>
              <a:ext cx="237" cy="132"/>
              <a:chOff x="4641" y="2253"/>
              <a:chExt cx="257" cy="145"/>
            </a:xfrm>
          </p:grpSpPr>
          <p:sp>
            <p:nvSpPr>
              <p:cNvPr id="2465" name="Oval 247"/>
              <p:cNvSpPr>
                <a:spLocks noChangeArrowheads="1"/>
              </p:cNvSpPr>
              <p:nvPr/>
            </p:nvSpPr>
            <p:spPr bwMode="auto">
              <a:xfrm rot="10800000" flipV="1">
                <a:off x="4758" y="2253"/>
                <a:ext cx="140" cy="14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466" name="Rectangle 248"/>
              <p:cNvSpPr>
                <a:spLocks noChangeArrowheads="1"/>
              </p:cNvSpPr>
              <p:nvPr/>
            </p:nvSpPr>
            <p:spPr bwMode="auto">
              <a:xfrm rot="10800000" flipV="1">
                <a:off x="4641" y="2277"/>
                <a:ext cx="125" cy="95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</p:grpSp>
        <p:grpSp>
          <p:nvGrpSpPr>
            <p:cNvPr id="2094" name="Group 743"/>
            <p:cNvGrpSpPr>
              <a:grpSpLocks/>
            </p:cNvGrpSpPr>
            <p:nvPr/>
          </p:nvGrpSpPr>
          <p:grpSpPr bwMode="auto">
            <a:xfrm>
              <a:off x="4399" y="3043"/>
              <a:ext cx="230" cy="130"/>
              <a:chOff x="4641" y="3206"/>
              <a:chExt cx="250" cy="144"/>
            </a:xfrm>
          </p:grpSpPr>
          <p:sp>
            <p:nvSpPr>
              <p:cNvPr id="2463" name="Oval 250"/>
              <p:cNvSpPr>
                <a:spLocks noChangeArrowheads="1"/>
              </p:cNvSpPr>
              <p:nvPr/>
            </p:nvSpPr>
            <p:spPr bwMode="auto">
              <a:xfrm rot="10800000" flipV="1">
                <a:off x="4751" y="3206"/>
                <a:ext cx="140" cy="144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464" name="Rectangle 251"/>
              <p:cNvSpPr>
                <a:spLocks noChangeArrowheads="1"/>
              </p:cNvSpPr>
              <p:nvPr/>
            </p:nvSpPr>
            <p:spPr bwMode="auto">
              <a:xfrm rot="10800000" flipV="1">
                <a:off x="4641" y="3231"/>
                <a:ext cx="125" cy="94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</p:grpSp>
        <p:cxnSp>
          <p:nvCxnSpPr>
            <p:cNvPr id="2095" name="AutoShape 253"/>
            <p:cNvCxnSpPr>
              <a:cxnSpLocks noChangeShapeType="1"/>
              <a:stCxn id="2085" idx="6"/>
              <a:endCxn id="2091" idx="3"/>
            </p:cNvCxnSpPr>
            <p:nvPr/>
          </p:nvCxnSpPr>
          <p:spPr bwMode="auto">
            <a:xfrm>
              <a:off x="2651" y="813"/>
              <a:ext cx="1966" cy="1738"/>
            </a:xfrm>
            <a:prstGeom prst="bentConnector4">
              <a:avLst>
                <a:gd name="adj1" fmla="val 44236"/>
                <a:gd name="adj2" fmla="val 100051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</p:spPr>
        </p:cxnSp>
        <p:cxnSp>
          <p:nvCxnSpPr>
            <p:cNvPr id="2096" name="AutoShape 258"/>
            <p:cNvCxnSpPr>
              <a:cxnSpLocks noChangeShapeType="1"/>
              <a:stCxn id="2091" idx="3"/>
            </p:cNvCxnSpPr>
            <p:nvPr/>
          </p:nvCxnSpPr>
          <p:spPr bwMode="auto">
            <a:xfrm flipH="1">
              <a:off x="4566" y="2551"/>
              <a:ext cx="51" cy="83"/>
            </a:xfrm>
            <a:prstGeom prst="straightConnector1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2097" name="AutoShape 280"/>
            <p:cNvCxnSpPr>
              <a:cxnSpLocks noChangeShapeType="1"/>
              <a:stCxn id="2064" idx="6"/>
              <a:endCxn id="2064" idx="2"/>
            </p:cNvCxnSpPr>
            <p:nvPr/>
          </p:nvCxnSpPr>
          <p:spPr bwMode="auto">
            <a:xfrm flipH="1">
              <a:off x="2651" y="2461"/>
              <a:ext cx="101" cy="0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2098" name="AutoShape 281"/>
            <p:cNvCxnSpPr>
              <a:cxnSpLocks noChangeShapeType="1"/>
              <a:endCxn id="2091" idx="1"/>
            </p:cNvCxnSpPr>
            <p:nvPr/>
          </p:nvCxnSpPr>
          <p:spPr bwMode="auto">
            <a:xfrm rot="16200000" flipH="1">
              <a:off x="3352" y="1124"/>
              <a:ext cx="1476" cy="1054"/>
            </a:xfrm>
            <a:prstGeom prst="bentConnector3">
              <a:avLst>
                <a:gd name="adj1" fmla="val 100671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</p:spPr>
        </p:cxnSp>
        <p:cxnSp>
          <p:nvCxnSpPr>
            <p:cNvPr id="2099" name="AutoShape 282"/>
            <p:cNvCxnSpPr>
              <a:cxnSpLocks noChangeShapeType="1"/>
              <a:endCxn id="2082" idx="3"/>
            </p:cNvCxnSpPr>
            <p:nvPr/>
          </p:nvCxnSpPr>
          <p:spPr bwMode="auto">
            <a:xfrm rot="10800000" flipV="1">
              <a:off x="2022" y="912"/>
              <a:ext cx="1542" cy="493"/>
            </a:xfrm>
            <a:prstGeom prst="bentConnector2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</p:spPr>
        </p:cxnSp>
        <p:cxnSp>
          <p:nvCxnSpPr>
            <p:cNvPr id="2100" name="AutoShape 285"/>
            <p:cNvCxnSpPr>
              <a:cxnSpLocks noChangeShapeType="1"/>
              <a:stCxn id="2101" idx="1"/>
              <a:endCxn id="2476" idx="6"/>
            </p:cNvCxnSpPr>
            <p:nvPr/>
          </p:nvCxnSpPr>
          <p:spPr bwMode="auto">
            <a:xfrm rot="10800000">
              <a:off x="1715" y="2412"/>
              <a:ext cx="1138" cy="2274"/>
            </a:xfrm>
            <a:prstGeom prst="bentConnector3">
              <a:avLst>
                <a:gd name="adj1" fmla="val 50000"/>
              </a:avLst>
            </a:prstGeom>
            <a:noFill/>
            <a:ln w="12700">
              <a:solidFill>
                <a:srgbClr val="3366FF"/>
              </a:solidFill>
              <a:miter lim="800000"/>
              <a:headEnd/>
              <a:tailEnd/>
            </a:ln>
          </p:spPr>
        </p:cxnSp>
        <p:sp>
          <p:nvSpPr>
            <p:cNvPr id="2101" name="AutoShape 284"/>
            <p:cNvSpPr>
              <a:spLocks noChangeArrowheads="1"/>
            </p:cNvSpPr>
            <p:nvPr/>
          </p:nvSpPr>
          <p:spPr bwMode="auto">
            <a:xfrm>
              <a:off x="2853" y="4657"/>
              <a:ext cx="118" cy="58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2102" name="Text Box 287"/>
            <p:cNvSpPr txBox="1">
              <a:spLocks noChangeArrowheads="1"/>
            </p:cNvSpPr>
            <p:nvPr/>
          </p:nvSpPr>
          <p:spPr bwMode="auto">
            <a:xfrm>
              <a:off x="2717" y="4522"/>
              <a:ext cx="473" cy="1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5764" tIns="47883" rIns="95764" bIns="47883">
              <a:spAutoFit/>
            </a:bodyPr>
            <a:lstStyle/>
            <a:p>
              <a:pPr defTabSz="957263"/>
              <a:r>
                <a:rPr lang="de-DE" sz="500" b="1"/>
                <a:t>Flachstecker</a:t>
              </a:r>
            </a:p>
          </p:txBody>
        </p:sp>
        <p:sp>
          <p:nvSpPr>
            <p:cNvPr id="2103" name="AutoShape 288"/>
            <p:cNvSpPr>
              <a:spLocks noChangeArrowheads="1"/>
            </p:cNvSpPr>
            <p:nvPr/>
          </p:nvSpPr>
          <p:spPr bwMode="auto">
            <a:xfrm>
              <a:off x="3145" y="2100"/>
              <a:ext cx="209" cy="460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2104" name="Text Box 289"/>
            <p:cNvSpPr txBox="1">
              <a:spLocks noChangeArrowheads="1"/>
            </p:cNvSpPr>
            <p:nvPr/>
          </p:nvSpPr>
          <p:spPr bwMode="auto">
            <a:xfrm rot="-5400000">
              <a:off x="2964" y="2198"/>
              <a:ext cx="573" cy="2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5764" tIns="47883" rIns="95764" bIns="47883">
              <a:spAutoFit/>
            </a:bodyPr>
            <a:lstStyle/>
            <a:p>
              <a:pPr defTabSz="957263"/>
              <a:r>
                <a:rPr lang="de-DE" sz="500" b="1"/>
                <a:t>6 V Wischermotor</a:t>
              </a:r>
              <a:r>
                <a:rPr lang="de-DE" sz="400"/>
                <a:t> </a:t>
              </a:r>
            </a:p>
          </p:txBody>
        </p:sp>
        <p:sp>
          <p:nvSpPr>
            <p:cNvPr id="2105" name="AutoShape 293"/>
            <p:cNvSpPr>
              <a:spLocks noChangeArrowheads="1"/>
            </p:cNvSpPr>
            <p:nvPr/>
          </p:nvSpPr>
          <p:spPr bwMode="auto">
            <a:xfrm>
              <a:off x="4274" y="1208"/>
              <a:ext cx="273" cy="361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2106" name="Text Box 294"/>
            <p:cNvSpPr txBox="1">
              <a:spLocks noChangeArrowheads="1"/>
            </p:cNvSpPr>
            <p:nvPr/>
          </p:nvSpPr>
          <p:spPr bwMode="auto">
            <a:xfrm rot="-5400000">
              <a:off x="4247" y="1261"/>
              <a:ext cx="452" cy="2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5764" tIns="47883" rIns="95764" bIns="47883">
              <a:spAutoFit/>
            </a:bodyPr>
            <a:lstStyle/>
            <a:p>
              <a:pPr defTabSz="957263"/>
              <a:r>
                <a:rPr lang="de-DE" sz="400"/>
                <a:t>Drehzahlsteller</a:t>
              </a:r>
            </a:p>
            <a:p>
              <a:pPr defTabSz="957263"/>
              <a:r>
                <a:rPr lang="de-DE" sz="400"/>
                <a:t>12 V – 6 V </a:t>
              </a:r>
            </a:p>
          </p:txBody>
        </p:sp>
        <p:cxnSp>
          <p:nvCxnSpPr>
            <p:cNvPr id="2107" name="AutoShape 296"/>
            <p:cNvCxnSpPr>
              <a:cxnSpLocks noChangeShapeType="1"/>
              <a:stCxn id="2103" idx="0"/>
              <a:endCxn id="2110" idx="1"/>
            </p:cNvCxnSpPr>
            <p:nvPr/>
          </p:nvCxnSpPr>
          <p:spPr bwMode="auto">
            <a:xfrm rot="-5400000">
              <a:off x="3394" y="1263"/>
              <a:ext cx="692" cy="982"/>
            </a:xfrm>
            <a:prstGeom prst="bentConnector2">
              <a:avLst/>
            </a:prstGeom>
            <a:noFill/>
            <a:ln w="12700">
              <a:solidFill>
                <a:srgbClr val="FF0000"/>
              </a:solidFill>
              <a:miter lim="800000"/>
              <a:headEnd/>
              <a:tailEnd/>
            </a:ln>
          </p:spPr>
        </p:cxnSp>
        <p:sp>
          <p:nvSpPr>
            <p:cNvPr id="2108" name="AutoShape 298"/>
            <p:cNvSpPr>
              <a:spLocks noChangeArrowheads="1"/>
            </p:cNvSpPr>
            <p:nvPr/>
          </p:nvSpPr>
          <p:spPr bwMode="auto">
            <a:xfrm>
              <a:off x="4231" y="1265"/>
              <a:ext cx="60" cy="57"/>
            </a:xfrm>
            <a:prstGeom prst="flowChartProcess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2109" name="AutoShape 299"/>
            <p:cNvSpPr>
              <a:spLocks noChangeArrowheads="1"/>
            </p:cNvSpPr>
            <p:nvPr/>
          </p:nvSpPr>
          <p:spPr bwMode="auto">
            <a:xfrm>
              <a:off x="4231" y="1322"/>
              <a:ext cx="60" cy="57"/>
            </a:xfrm>
            <a:prstGeom prst="flowChartProcess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2110" name="AutoShape 300"/>
            <p:cNvSpPr>
              <a:spLocks noChangeArrowheads="1"/>
            </p:cNvSpPr>
            <p:nvPr/>
          </p:nvSpPr>
          <p:spPr bwMode="auto">
            <a:xfrm>
              <a:off x="4231" y="1379"/>
              <a:ext cx="60" cy="57"/>
            </a:xfrm>
            <a:prstGeom prst="flowChartProcess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2111" name="AutoShape 301"/>
            <p:cNvSpPr>
              <a:spLocks noChangeArrowheads="1"/>
            </p:cNvSpPr>
            <p:nvPr/>
          </p:nvSpPr>
          <p:spPr bwMode="auto">
            <a:xfrm>
              <a:off x="4231" y="1437"/>
              <a:ext cx="60" cy="57"/>
            </a:xfrm>
            <a:prstGeom prst="flowChartProcess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cxnSp>
          <p:nvCxnSpPr>
            <p:cNvPr id="2112" name="AutoShape 302"/>
            <p:cNvCxnSpPr>
              <a:cxnSpLocks noChangeShapeType="1"/>
              <a:stCxn id="2103" idx="3"/>
              <a:endCxn id="2111" idx="1"/>
            </p:cNvCxnSpPr>
            <p:nvPr/>
          </p:nvCxnSpPr>
          <p:spPr bwMode="auto">
            <a:xfrm flipV="1">
              <a:off x="3354" y="1466"/>
              <a:ext cx="877" cy="865"/>
            </a:xfrm>
            <a:prstGeom prst="bentConnector3">
              <a:avLst>
                <a:gd name="adj1" fmla="val 4199"/>
              </a:avLst>
            </a:prstGeom>
            <a:noFill/>
            <a:ln w="12700">
              <a:solidFill>
                <a:srgbClr val="009900"/>
              </a:solidFill>
              <a:miter lim="800000"/>
              <a:headEnd/>
              <a:tailEnd/>
            </a:ln>
          </p:spPr>
        </p:cxnSp>
        <p:cxnSp>
          <p:nvCxnSpPr>
            <p:cNvPr id="2113" name="AutoShape 312"/>
            <p:cNvCxnSpPr>
              <a:cxnSpLocks noChangeShapeType="1"/>
              <a:stCxn id="2109" idx="1"/>
              <a:endCxn id="2470" idx="1"/>
            </p:cNvCxnSpPr>
            <p:nvPr/>
          </p:nvCxnSpPr>
          <p:spPr bwMode="auto">
            <a:xfrm rot="10800000" flipV="1">
              <a:off x="2819" y="1351"/>
              <a:ext cx="1412" cy="186"/>
            </a:xfrm>
            <a:prstGeom prst="bentConnector3">
              <a:avLst>
                <a:gd name="adj1" fmla="val 89162"/>
              </a:avLst>
            </a:prstGeom>
            <a:noFill/>
            <a:ln w="12700">
              <a:solidFill>
                <a:srgbClr val="FF0000"/>
              </a:solidFill>
              <a:miter lim="800000"/>
              <a:headEnd/>
              <a:tailEnd/>
            </a:ln>
          </p:spPr>
        </p:cxnSp>
        <p:cxnSp>
          <p:nvCxnSpPr>
            <p:cNvPr id="2114" name="AutoShape 313"/>
            <p:cNvCxnSpPr>
              <a:cxnSpLocks noChangeShapeType="1"/>
              <a:stCxn id="2473" idx="1"/>
              <a:endCxn id="2472" idx="1"/>
            </p:cNvCxnSpPr>
            <p:nvPr/>
          </p:nvCxnSpPr>
          <p:spPr bwMode="auto">
            <a:xfrm>
              <a:off x="2818" y="1429"/>
              <a:ext cx="1" cy="258"/>
            </a:xfrm>
            <a:prstGeom prst="straightConnector1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</p:cxnSp>
        <p:grpSp>
          <p:nvGrpSpPr>
            <p:cNvPr id="2115" name="Group 342"/>
            <p:cNvGrpSpPr>
              <a:grpSpLocks/>
            </p:cNvGrpSpPr>
            <p:nvPr/>
          </p:nvGrpSpPr>
          <p:grpSpPr bwMode="auto">
            <a:xfrm>
              <a:off x="3533" y="4612"/>
              <a:ext cx="175" cy="113"/>
              <a:chOff x="4377" y="754"/>
              <a:chExt cx="137" cy="91"/>
            </a:xfrm>
          </p:grpSpPr>
          <p:sp>
            <p:nvSpPr>
              <p:cNvPr id="2460" name="AutoShape 314"/>
              <p:cNvSpPr>
                <a:spLocks noChangeArrowheads="1"/>
              </p:cNvSpPr>
              <p:nvPr/>
            </p:nvSpPr>
            <p:spPr bwMode="auto">
              <a:xfrm>
                <a:off x="4377" y="754"/>
                <a:ext cx="46" cy="91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461" name="Oval 315"/>
              <p:cNvSpPr>
                <a:spLocks noChangeArrowheads="1"/>
              </p:cNvSpPr>
              <p:nvPr/>
            </p:nvSpPr>
            <p:spPr bwMode="auto">
              <a:xfrm>
                <a:off x="4468" y="754"/>
                <a:ext cx="46" cy="91"/>
              </a:xfrm>
              <a:prstGeom prst="ellipse">
                <a:avLst/>
              </a:prstGeom>
              <a:solidFill>
                <a:srgbClr val="BDBFB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cxnSp>
            <p:nvCxnSpPr>
              <p:cNvPr id="2462" name="AutoShape 316"/>
              <p:cNvCxnSpPr>
                <a:cxnSpLocks noChangeShapeType="1"/>
                <a:stCxn id="2461" idx="2"/>
                <a:endCxn id="2460" idx="3"/>
              </p:cNvCxnSpPr>
              <p:nvPr/>
            </p:nvCxnSpPr>
            <p:spPr bwMode="auto">
              <a:xfrm flipH="1">
                <a:off x="4423" y="800"/>
                <a:ext cx="45" cy="0"/>
              </a:xfrm>
              <a:prstGeom prst="straightConnector1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</p:cxnSp>
        </p:grpSp>
        <p:grpSp>
          <p:nvGrpSpPr>
            <p:cNvPr id="2116" name="Group 820"/>
            <p:cNvGrpSpPr>
              <a:grpSpLocks/>
            </p:cNvGrpSpPr>
            <p:nvPr/>
          </p:nvGrpSpPr>
          <p:grpSpPr bwMode="auto">
            <a:xfrm>
              <a:off x="999" y="2723"/>
              <a:ext cx="794" cy="697"/>
              <a:chOff x="658" y="2749"/>
              <a:chExt cx="831" cy="738"/>
            </a:xfrm>
          </p:grpSpPr>
          <p:sp>
            <p:nvSpPr>
              <p:cNvPr id="2442" name="Oval 349"/>
              <p:cNvSpPr>
                <a:spLocks noChangeArrowheads="1"/>
              </p:cNvSpPr>
              <p:nvPr/>
            </p:nvSpPr>
            <p:spPr bwMode="auto">
              <a:xfrm>
                <a:off x="1183" y="3183"/>
                <a:ext cx="306" cy="30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443" name="Oval 348"/>
              <p:cNvSpPr>
                <a:spLocks noChangeArrowheads="1"/>
              </p:cNvSpPr>
              <p:nvPr/>
            </p:nvSpPr>
            <p:spPr bwMode="auto">
              <a:xfrm>
                <a:off x="1314" y="3313"/>
                <a:ext cx="43" cy="43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444" name="Rectangle 352"/>
              <p:cNvSpPr>
                <a:spLocks noChangeArrowheads="1"/>
              </p:cNvSpPr>
              <p:nvPr/>
            </p:nvSpPr>
            <p:spPr bwMode="auto">
              <a:xfrm>
                <a:off x="658" y="2787"/>
                <a:ext cx="88" cy="38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445" name="Rectangle 353"/>
              <p:cNvSpPr>
                <a:spLocks noChangeArrowheads="1"/>
              </p:cNvSpPr>
              <p:nvPr/>
            </p:nvSpPr>
            <p:spPr bwMode="auto">
              <a:xfrm>
                <a:off x="680" y="2749"/>
                <a:ext cx="43" cy="38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446" name="AutoShape 354"/>
              <p:cNvSpPr>
                <a:spLocks noChangeArrowheads="1"/>
              </p:cNvSpPr>
              <p:nvPr/>
            </p:nvSpPr>
            <p:spPr bwMode="auto">
              <a:xfrm>
                <a:off x="680" y="2825"/>
                <a:ext cx="43" cy="97"/>
              </a:xfrm>
              <a:custGeom>
                <a:avLst/>
                <a:gdLst>
                  <a:gd name="T0" fmla="*/ 41 w 21600"/>
                  <a:gd name="T1" fmla="*/ 49 h 21600"/>
                  <a:gd name="T2" fmla="*/ 22 w 21600"/>
                  <a:gd name="T3" fmla="*/ 97 h 21600"/>
                  <a:gd name="T4" fmla="*/ 2 w 21600"/>
                  <a:gd name="T5" fmla="*/ 49 h 21600"/>
                  <a:gd name="T6" fmla="*/ 22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512 w 21600"/>
                  <a:gd name="T13" fmla="*/ 2672 h 21600"/>
                  <a:gd name="T14" fmla="*/ 19088 w 21600"/>
                  <a:gd name="T15" fmla="*/ 18928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1720" y="21600"/>
                    </a:lnTo>
                    <a:lnTo>
                      <a:pt x="19880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447" name="Rectangle 357"/>
              <p:cNvSpPr>
                <a:spLocks noChangeArrowheads="1"/>
              </p:cNvSpPr>
              <p:nvPr/>
            </p:nvSpPr>
            <p:spPr bwMode="auto">
              <a:xfrm>
                <a:off x="833" y="2787"/>
                <a:ext cx="88" cy="38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448" name="Rectangle 358"/>
              <p:cNvSpPr>
                <a:spLocks noChangeArrowheads="1"/>
              </p:cNvSpPr>
              <p:nvPr/>
            </p:nvSpPr>
            <p:spPr bwMode="auto">
              <a:xfrm>
                <a:off x="856" y="2749"/>
                <a:ext cx="43" cy="38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449" name="AutoShape 359"/>
              <p:cNvSpPr>
                <a:spLocks noChangeArrowheads="1"/>
              </p:cNvSpPr>
              <p:nvPr/>
            </p:nvSpPr>
            <p:spPr bwMode="auto">
              <a:xfrm>
                <a:off x="856" y="2825"/>
                <a:ext cx="43" cy="97"/>
              </a:xfrm>
              <a:custGeom>
                <a:avLst/>
                <a:gdLst>
                  <a:gd name="T0" fmla="*/ 41 w 21600"/>
                  <a:gd name="T1" fmla="*/ 49 h 21600"/>
                  <a:gd name="T2" fmla="*/ 22 w 21600"/>
                  <a:gd name="T3" fmla="*/ 97 h 21600"/>
                  <a:gd name="T4" fmla="*/ 2 w 21600"/>
                  <a:gd name="T5" fmla="*/ 49 h 21600"/>
                  <a:gd name="T6" fmla="*/ 22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512 w 21600"/>
                  <a:gd name="T13" fmla="*/ 2672 h 21600"/>
                  <a:gd name="T14" fmla="*/ 19088 w 21600"/>
                  <a:gd name="T15" fmla="*/ 18928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1720" y="21600"/>
                    </a:lnTo>
                    <a:lnTo>
                      <a:pt x="19880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450" name="Rectangle 361"/>
              <p:cNvSpPr>
                <a:spLocks noChangeArrowheads="1"/>
              </p:cNvSpPr>
              <p:nvPr/>
            </p:nvSpPr>
            <p:spPr bwMode="auto">
              <a:xfrm>
                <a:off x="1008" y="2787"/>
                <a:ext cx="88" cy="38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451" name="Rectangle 362"/>
              <p:cNvSpPr>
                <a:spLocks noChangeArrowheads="1"/>
              </p:cNvSpPr>
              <p:nvPr/>
            </p:nvSpPr>
            <p:spPr bwMode="auto">
              <a:xfrm>
                <a:off x="1030" y="2749"/>
                <a:ext cx="44" cy="38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452" name="AutoShape 363"/>
              <p:cNvSpPr>
                <a:spLocks noChangeArrowheads="1"/>
              </p:cNvSpPr>
              <p:nvPr/>
            </p:nvSpPr>
            <p:spPr bwMode="auto">
              <a:xfrm>
                <a:off x="1030" y="2825"/>
                <a:ext cx="44" cy="97"/>
              </a:xfrm>
              <a:custGeom>
                <a:avLst/>
                <a:gdLst>
                  <a:gd name="T0" fmla="*/ 42 w 21600"/>
                  <a:gd name="T1" fmla="*/ 49 h 21600"/>
                  <a:gd name="T2" fmla="*/ 22 w 21600"/>
                  <a:gd name="T3" fmla="*/ 97 h 21600"/>
                  <a:gd name="T4" fmla="*/ 2 w 21600"/>
                  <a:gd name="T5" fmla="*/ 49 h 21600"/>
                  <a:gd name="T6" fmla="*/ 22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455 w 21600"/>
                  <a:gd name="T13" fmla="*/ 2672 h 21600"/>
                  <a:gd name="T14" fmla="*/ 19145 w 21600"/>
                  <a:gd name="T15" fmla="*/ 18928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1720" y="21600"/>
                    </a:lnTo>
                    <a:lnTo>
                      <a:pt x="19880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453" name="Rectangle 365"/>
              <p:cNvSpPr>
                <a:spLocks noChangeArrowheads="1"/>
              </p:cNvSpPr>
              <p:nvPr/>
            </p:nvSpPr>
            <p:spPr bwMode="auto">
              <a:xfrm>
                <a:off x="1184" y="2787"/>
                <a:ext cx="87" cy="38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454" name="Rectangle 366"/>
              <p:cNvSpPr>
                <a:spLocks noChangeArrowheads="1"/>
              </p:cNvSpPr>
              <p:nvPr/>
            </p:nvSpPr>
            <p:spPr bwMode="auto">
              <a:xfrm>
                <a:off x="1206" y="2749"/>
                <a:ext cx="43" cy="38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455" name="AutoShape 367"/>
              <p:cNvSpPr>
                <a:spLocks noChangeArrowheads="1"/>
              </p:cNvSpPr>
              <p:nvPr/>
            </p:nvSpPr>
            <p:spPr bwMode="auto">
              <a:xfrm>
                <a:off x="1206" y="2825"/>
                <a:ext cx="43" cy="97"/>
              </a:xfrm>
              <a:custGeom>
                <a:avLst/>
                <a:gdLst>
                  <a:gd name="T0" fmla="*/ 41 w 21600"/>
                  <a:gd name="T1" fmla="*/ 49 h 21600"/>
                  <a:gd name="T2" fmla="*/ 22 w 21600"/>
                  <a:gd name="T3" fmla="*/ 97 h 21600"/>
                  <a:gd name="T4" fmla="*/ 2 w 21600"/>
                  <a:gd name="T5" fmla="*/ 49 h 21600"/>
                  <a:gd name="T6" fmla="*/ 22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2512 w 21600"/>
                  <a:gd name="T13" fmla="*/ 2672 h 21600"/>
                  <a:gd name="T14" fmla="*/ 19088 w 21600"/>
                  <a:gd name="T15" fmla="*/ 18928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1720" y="21600"/>
                    </a:lnTo>
                    <a:lnTo>
                      <a:pt x="19880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cxnSp>
            <p:nvCxnSpPr>
              <p:cNvPr id="2456" name="AutoShape 368"/>
              <p:cNvCxnSpPr>
                <a:cxnSpLocks noChangeShapeType="1"/>
                <a:stCxn id="2442" idx="3"/>
                <a:endCxn id="2446" idx="1"/>
              </p:cNvCxnSpPr>
              <p:nvPr/>
            </p:nvCxnSpPr>
            <p:spPr bwMode="auto">
              <a:xfrm rot="16200000" flipV="1">
                <a:off x="705" y="2919"/>
                <a:ext cx="520" cy="526"/>
              </a:xfrm>
              <a:prstGeom prst="bentConnector3">
                <a:avLst>
                  <a:gd name="adj1" fmla="val -1106"/>
                </a:avLst>
              </a:prstGeom>
              <a:noFill/>
              <a:ln w="38100">
                <a:solidFill>
                  <a:schemeClr val="tx1"/>
                </a:solidFill>
                <a:miter lim="800000"/>
                <a:headEnd/>
                <a:tailEnd/>
              </a:ln>
            </p:spPr>
          </p:cxnSp>
          <p:cxnSp>
            <p:nvCxnSpPr>
              <p:cNvPr id="2457" name="AutoShape 369"/>
              <p:cNvCxnSpPr>
                <a:cxnSpLocks noChangeShapeType="1"/>
                <a:stCxn id="2442" idx="1"/>
                <a:endCxn id="2449" idx="1"/>
              </p:cNvCxnSpPr>
              <p:nvPr/>
            </p:nvCxnSpPr>
            <p:spPr bwMode="auto">
              <a:xfrm rot="5400000" flipH="1">
                <a:off x="900" y="2900"/>
                <a:ext cx="306" cy="350"/>
              </a:xfrm>
              <a:prstGeom prst="bentConnector3">
                <a:avLst>
                  <a:gd name="adj1" fmla="val 935"/>
                </a:avLst>
              </a:prstGeom>
              <a:noFill/>
              <a:ln w="38100">
                <a:solidFill>
                  <a:schemeClr val="tx1"/>
                </a:solidFill>
                <a:miter lim="800000"/>
                <a:headEnd/>
                <a:tailEnd/>
              </a:ln>
            </p:spPr>
          </p:cxnSp>
          <p:cxnSp>
            <p:nvCxnSpPr>
              <p:cNvPr id="2458" name="AutoShape 372"/>
              <p:cNvCxnSpPr>
                <a:cxnSpLocks noChangeShapeType="1"/>
                <a:stCxn id="2442" idx="5"/>
                <a:endCxn id="2455" idx="1"/>
              </p:cNvCxnSpPr>
              <p:nvPr/>
            </p:nvCxnSpPr>
            <p:spPr bwMode="auto">
              <a:xfrm rot="16200000" flipV="1">
                <a:off x="1076" y="3074"/>
                <a:ext cx="520" cy="216"/>
              </a:xfrm>
              <a:prstGeom prst="bentConnector5">
                <a:avLst>
                  <a:gd name="adj1" fmla="val -921"/>
                  <a:gd name="adj2" fmla="val -58037"/>
                  <a:gd name="adj3" fmla="val 86028"/>
                </a:avLst>
              </a:prstGeom>
              <a:noFill/>
              <a:ln w="38100">
                <a:solidFill>
                  <a:schemeClr val="tx1"/>
                </a:solidFill>
                <a:miter lim="800000"/>
                <a:headEnd/>
                <a:tailEnd/>
              </a:ln>
            </p:spPr>
          </p:cxnSp>
          <p:cxnSp>
            <p:nvCxnSpPr>
              <p:cNvPr id="2459" name="AutoShape 373"/>
              <p:cNvCxnSpPr>
                <a:cxnSpLocks noChangeShapeType="1"/>
                <a:stCxn id="2442" idx="7"/>
                <a:endCxn id="2452" idx="1"/>
              </p:cNvCxnSpPr>
              <p:nvPr/>
            </p:nvCxnSpPr>
            <p:spPr bwMode="auto">
              <a:xfrm rot="5400000" flipH="1">
                <a:off x="1095" y="2879"/>
                <a:ext cx="306" cy="392"/>
              </a:xfrm>
              <a:prstGeom prst="bentConnector3">
                <a:avLst>
                  <a:gd name="adj1" fmla="val 38750"/>
                </a:avLst>
              </a:prstGeom>
              <a:noFill/>
              <a:ln w="38100">
                <a:solidFill>
                  <a:schemeClr val="tx1"/>
                </a:solidFill>
                <a:miter lim="800000"/>
                <a:headEnd/>
                <a:tailEnd/>
              </a:ln>
            </p:spPr>
          </p:cxnSp>
        </p:grpSp>
        <p:grpSp>
          <p:nvGrpSpPr>
            <p:cNvPr id="2117" name="Group 378"/>
            <p:cNvGrpSpPr>
              <a:grpSpLocks/>
            </p:cNvGrpSpPr>
            <p:nvPr/>
          </p:nvGrpSpPr>
          <p:grpSpPr bwMode="auto">
            <a:xfrm>
              <a:off x="1974" y="4724"/>
              <a:ext cx="210" cy="573"/>
              <a:chOff x="3034" y="4748"/>
              <a:chExt cx="363" cy="1043"/>
            </a:xfrm>
          </p:grpSpPr>
          <p:sp>
            <p:nvSpPr>
              <p:cNvPr id="2440" name="Rectangle 346"/>
              <p:cNvSpPr>
                <a:spLocks noChangeArrowheads="1"/>
              </p:cNvSpPr>
              <p:nvPr/>
            </p:nvSpPr>
            <p:spPr bwMode="auto">
              <a:xfrm rot="10800000">
                <a:off x="3034" y="4974"/>
                <a:ext cx="363" cy="817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vert="eaVert" wrap="none" lIns="68403" tIns="34202" rIns="68403" bIns="34202" anchor="ctr"/>
              <a:lstStyle/>
              <a:p>
                <a:pPr algn="ctr" defTabSz="957263"/>
                <a:r>
                  <a:rPr lang="de-DE" sz="400"/>
                  <a:t>                                       1</a:t>
                </a:r>
              </a:p>
              <a:p>
                <a:pPr algn="ctr" defTabSz="957263"/>
                <a:r>
                  <a:rPr lang="de-DE" sz="700"/>
                  <a:t>Zündspule</a:t>
                </a:r>
              </a:p>
              <a:p>
                <a:pPr algn="ctr" defTabSz="957263"/>
                <a:r>
                  <a:rPr lang="de-DE" sz="700"/>
                  <a:t>12 Volt</a:t>
                </a:r>
                <a:r>
                  <a:rPr lang="de-DE" sz="400"/>
                  <a:t> </a:t>
                </a:r>
              </a:p>
              <a:p>
                <a:pPr algn="ctr" defTabSz="957263"/>
                <a:r>
                  <a:rPr lang="de-DE" sz="400"/>
                  <a:t>          </a:t>
                </a:r>
              </a:p>
              <a:p>
                <a:pPr algn="ctr" defTabSz="957263"/>
                <a:r>
                  <a:rPr lang="de-DE" sz="400"/>
                  <a:t>                                    15</a:t>
                </a:r>
              </a:p>
            </p:txBody>
          </p:sp>
          <p:sp>
            <p:nvSpPr>
              <p:cNvPr id="2441" name="AutoShape 375"/>
              <p:cNvSpPr>
                <a:spLocks noChangeArrowheads="1"/>
              </p:cNvSpPr>
              <p:nvPr/>
            </p:nvSpPr>
            <p:spPr bwMode="auto">
              <a:xfrm rot="10800000">
                <a:off x="3034" y="4748"/>
                <a:ext cx="363" cy="226"/>
              </a:xfrm>
              <a:custGeom>
                <a:avLst/>
                <a:gdLst>
                  <a:gd name="T0" fmla="*/ 293 w 21600"/>
                  <a:gd name="T1" fmla="*/ 113 h 21600"/>
                  <a:gd name="T2" fmla="*/ 182 w 21600"/>
                  <a:gd name="T3" fmla="*/ 226 h 21600"/>
                  <a:gd name="T4" fmla="*/ 70 w 21600"/>
                  <a:gd name="T5" fmla="*/ 113 h 21600"/>
                  <a:gd name="T6" fmla="*/ 182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5950 w 21600"/>
                  <a:gd name="T13" fmla="*/ 5926 h 21600"/>
                  <a:gd name="T14" fmla="*/ 15650 w 21600"/>
                  <a:gd name="T15" fmla="*/ 15674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8271" y="21600"/>
                    </a:lnTo>
                    <a:lnTo>
                      <a:pt x="13329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</p:grpSp>
        <p:cxnSp>
          <p:nvCxnSpPr>
            <p:cNvPr id="2118" name="AutoShape 347"/>
            <p:cNvCxnSpPr>
              <a:cxnSpLocks noChangeShapeType="1"/>
              <a:stCxn id="2443" idx="4"/>
              <a:endCxn id="2441" idx="1"/>
            </p:cNvCxnSpPr>
            <p:nvPr/>
          </p:nvCxnSpPr>
          <p:spPr bwMode="auto">
            <a:xfrm rot="16200000" flipH="1">
              <a:off x="1149" y="3794"/>
              <a:ext cx="1428" cy="432"/>
            </a:xfrm>
            <a:prstGeom prst="bentConnector3">
              <a:avLst>
                <a:gd name="adj1" fmla="val 17259"/>
              </a:avLst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</p:spPr>
        </p:cxnSp>
        <p:cxnSp>
          <p:nvCxnSpPr>
            <p:cNvPr id="2119" name="AutoShape 377"/>
            <p:cNvCxnSpPr>
              <a:cxnSpLocks noChangeShapeType="1"/>
              <a:stCxn id="2441" idx="0"/>
              <a:endCxn id="2442" idx="6"/>
            </p:cNvCxnSpPr>
            <p:nvPr/>
          </p:nvCxnSpPr>
          <p:spPr bwMode="auto">
            <a:xfrm rot="10800000">
              <a:off x="1793" y="3276"/>
              <a:ext cx="221" cy="1510"/>
            </a:xfrm>
            <a:prstGeom prst="bentConnector3">
              <a:avLst>
                <a:gd name="adj1" fmla="val 28014"/>
              </a:avLst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</p:cxnSp>
        <p:sp>
          <p:nvSpPr>
            <p:cNvPr id="2120" name="AutoShape 380"/>
            <p:cNvSpPr>
              <a:spLocks noChangeArrowheads="1"/>
            </p:cNvSpPr>
            <p:nvPr/>
          </p:nvSpPr>
          <p:spPr bwMode="auto">
            <a:xfrm>
              <a:off x="3598" y="5046"/>
              <a:ext cx="1762" cy="171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2121" name="Oval 382"/>
            <p:cNvSpPr>
              <a:spLocks noChangeArrowheads="1"/>
            </p:cNvSpPr>
            <p:nvPr/>
          </p:nvSpPr>
          <p:spPr bwMode="auto">
            <a:xfrm>
              <a:off x="3632" y="5080"/>
              <a:ext cx="103" cy="10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2122" name="Oval 383"/>
            <p:cNvSpPr>
              <a:spLocks noChangeArrowheads="1"/>
            </p:cNvSpPr>
            <p:nvPr/>
          </p:nvSpPr>
          <p:spPr bwMode="auto">
            <a:xfrm>
              <a:off x="3839" y="5080"/>
              <a:ext cx="105" cy="10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2123" name="Line 385"/>
            <p:cNvSpPr>
              <a:spLocks noChangeShapeType="1"/>
            </p:cNvSpPr>
            <p:nvPr/>
          </p:nvSpPr>
          <p:spPr bwMode="auto">
            <a:xfrm flipH="1" flipV="1">
              <a:off x="3646" y="5011"/>
              <a:ext cx="21" cy="69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2124" name="Line 387"/>
            <p:cNvSpPr>
              <a:spLocks noChangeShapeType="1"/>
            </p:cNvSpPr>
            <p:nvPr/>
          </p:nvSpPr>
          <p:spPr bwMode="auto">
            <a:xfrm flipV="1">
              <a:off x="3702" y="5011"/>
              <a:ext cx="33" cy="69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2125" name="Line 388"/>
            <p:cNvSpPr>
              <a:spLocks noChangeShapeType="1"/>
            </p:cNvSpPr>
            <p:nvPr/>
          </p:nvSpPr>
          <p:spPr bwMode="auto">
            <a:xfrm flipH="1" flipV="1">
              <a:off x="3839" y="5011"/>
              <a:ext cx="35" cy="69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2126" name="Line 389"/>
            <p:cNvSpPr>
              <a:spLocks noChangeShapeType="1"/>
            </p:cNvSpPr>
            <p:nvPr/>
          </p:nvSpPr>
          <p:spPr bwMode="auto">
            <a:xfrm flipV="1">
              <a:off x="3874" y="5011"/>
              <a:ext cx="0" cy="69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2127" name="Line 390"/>
            <p:cNvSpPr>
              <a:spLocks noChangeShapeType="1"/>
            </p:cNvSpPr>
            <p:nvPr/>
          </p:nvSpPr>
          <p:spPr bwMode="auto">
            <a:xfrm flipV="1">
              <a:off x="3908" y="5011"/>
              <a:ext cx="36" cy="69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2128" name="Oval 391"/>
            <p:cNvSpPr>
              <a:spLocks noChangeArrowheads="1"/>
            </p:cNvSpPr>
            <p:nvPr/>
          </p:nvSpPr>
          <p:spPr bwMode="auto">
            <a:xfrm>
              <a:off x="4013" y="5080"/>
              <a:ext cx="102" cy="10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2129" name="Oval 395"/>
            <p:cNvSpPr>
              <a:spLocks noChangeArrowheads="1"/>
            </p:cNvSpPr>
            <p:nvPr/>
          </p:nvSpPr>
          <p:spPr bwMode="auto">
            <a:xfrm>
              <a:off x="4186" y="5080"/>
              <a:ext cx="103" cy="10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2130" name="Oval 399"/>
            <p:cNvSpPr>
              <a:spLocks noChangeArrowheads="1"/>
            </p:cNvSpPr>
            <p:nvPr/>
          </p:nvSpPr>
          <p:spPr bwMode="auto">
            <a:xfrm>
              <a:off x="4358" y="5080"/>
              <a:ext cx="104" cy="10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2131" name="Oval 403"/>
            <p:cNvSpPr>
              <a:spLocks noChangeArrowheads="1"/>
            </p:cNvSpPr>
            <p:nvPr/>
          </p:nvSpPr>
          <p:spPr bwMode="auto">
            <a:xfrm>
              <a:off x="4531" y="5080"/>
              <a:ext cx="105" cy="10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2132" name="Line 404"/>
            <p:cNvSpPr>
              <a:spLocks noChangeShapeType="1"/>
            </p:cNvSpPr>
            <p:nvPr/>
          </p:nvSpPr>
          <p:spPr bwMode="auto">
            <a:xfrm flipH="1" flipV="1">
              <a:off x="4531" y="5011"/>
              <a:ext cx="35" cy="69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2133" name="Line 406"/>
            <p:cNvSpPr>
              <a:spLocks noChangeShapeType="1"/>
            </p:cNvSpPr>
            <p:nvPr/>
          </p:nvSpPr>
          <p:spPr bwMode="auto">
            <a:xfrm flipV="1">
              <a:off x="4600" y="5011"/>
              <a:ext cx="36" cy="69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2134" name="Oval 407"/>
            <p:cNvSpPr>
              <a:spLocks noChangeArrowheads="1"/>
            </p:cNvSpPr>
            <p:nvPr/>
          </p:nvSpPr>
          <p:spPr bwMode="auto">
            <a:xfrm>
              <a:off x="4703" y="5080"/>
              <a:ext cx="105" cy="10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2135" name="Oval 409"/>
            <p:cNvSpPr>
              <a:spLocks noChangeArrowheads="1"/>
            </p:cNvSpPr>
            <p:nvPr/>
          </p:nvSpPr>
          <p:spPr bwMode="auto">
            <a:xfrm>
              <a:off x="4875" y="5080"/>
              <a:ext cx="104" cy="10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2136" name="Oval 411"/>
            <p:cNvSpPr>
              <a:spLocks noChangeArrowheads="1"/>
            </p:cNvSpPr>
            <p:nvPr/>
          </p:nvSpPr>
          <p:spPr bwMode="auto">
            <a:xfrm>
              <a:off x="5050" y="5080"/>
              <a:ext cx="104" cy="10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2137" name="Oval 413"/>
            <p:cNvSpPr>
              <a:spLocks noChangeArrowheads="1"/>
            </p:cNvSpPr>
            <p:nvPr/>
          </p:nvSpPr>
          <p:spPr bwMode="auto">
            <a:xfrm>
              <a:off x="5223" y="5080"/>
              <a:ext cx="103" cy="10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2138" name="Oval 47"/>
            <p:cNvSpPr>
              <a:spLocks noChangeArrowheads="1"/>
            </p:cNvSpPr>
            <p:nvPr/>
          </p:nvSpPr>
          <p:spPr bwMode="auto">
            <a:xfrm flipV="1">
              <a:off x="804" y="297"/>
              <a:ext cx="128" cy="129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2139" name="Rectangle 48"/>
            <p:cNvSpPr>
              <a:spLocks noChangeArrowheads="1"/>
            </p:cNvSpPr>
            <p:nvPr/>
          </p:nvSpPr>
          <p:spPr bwMode="auto">
            <a:xfrm flipV="1">
              <a:off x="919" y="318"/>
              <a:ext cx="115" cy="87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2140" name="AutoShape 56"/>
            <p:cNvSpPr>
              <a:spLocks noChangeArrowheads="1"/>
            </p:cNvSpPr>
            <p:nvPr/>
          </p:nvSpPr>
          <p:spPr bwMode="auto">
            <a:xfrm rot="5400000">
              <a:off x="713" y="631"/>
              <a:ext cx="72" cy="58"/>
            </a:xfrm>
            <a:custGeom>
              <a:avLst/>
              <a:gdLst>
                <a:gd name="T0" fmla="*/ 63 w 21600"/>
                <a:gd name="T1" fmla="*/ 29 h 21600"/>
                <a:gd name="T2" fmla="*/ 36 w 21600"/>
                <a:gd name="T3" fmla="*/ 58 h 21600"/>
                <a:gd name="T4" fmla="*/ 9 w 21600"/>
                <a:gd name="T5" fmla="*/ 29 h 21600"/>
                <a:gd name="T6" fmla="*/ 36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500 w 21600"/>
                <a:gd name="T13" fmla="*/ 4469 h 21600"/>
                <a:gd name="T14" fmla="*/ 17100 w 21600"/>
                <a:gd name="T15" fmla="*/ 17131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2141" name="AutoShape 57"/>
            <p:cNvSpPr>
              <a:spLocks noChangeArrowheads="1"/>
            </p:cNvSpPr>
            <p:nvPr/>
          </p:nvSpPr>
          <p:spPr bwMode="auto">
            <a:xfrm rot="-5400000">
              <a:off x="907" y="631"/>
              <a:ext cx="72" cy="57"/>
            </a:xfrm>
            <a:custGeom>
              <a:avLst/>
              <a:gdLst>
                <a:gd name="T0" fmla="*/ 63 w 21600"/>
                <a:gd name="T1" fmla="*/ 29 h 21600"/>
                <a:gd name="T2" fmla="*/ 36 w 21600"/>
                <a:gd name="T3" fmla="*/ 57 h 21600"/>
                <a:gd name="T4" fmla="*/ 9 w 21600"/>
                <a:gd name="T5" fmla="*/ 29 h 21600"/>
                <a:gd name="T6" fmla="*/ 36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500 w 21600"/>
                <a:gd name="T13" fmla="*/ 4547 h 21600"/>
                <a:gd name="T14" fmla="*/ 17100 w 21600"/>
                <a:gd name="T15" fmla="*/ 17053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2142" name="Rectangle 58"/>
            <p:cNvSpPr>
              <a:spLocks noChangeArrowheads="1"/>
            </p:cNvSpPr>
            <p:nvPr/>
          </p:nvSpPr>
          <p:spPr bwMode="auto">
            <a:xfrm>
              <a:off x="778" y="624"/>
              <a:ext cx="136" cy="72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2143" name="Text Box 61"/>
            <p:cNvSpPr txBox="1">
              <a:spLocks noChangeArrowheads="1"/>
            </p:cNvSpPr>
            <p:nvPr/>
          </p:nvSpPr>
          <p:spPr bwMode="auto">
            <a:xfrm>
              <a:off x="338" y="459"/>
              <a:ext cx="157" cy="1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5764" tIns="47883" rIns="95764" bIns="47883">
              <a:spAutoFit/>
            </a:bodyPr>
            <a:lstStyle/>
            <a:p>
              <a:pPr defTabSz="957263"/>
              <a:endParaRPr lang="de-DE" sz="500"/>
            </a:p>
          </p:txBody>
        </p:sp>
        <p:sp>
          <p:nvSpPr>
            <p:cNvPr id="2144" name="Text Box 62"/>
            <p:cNvSpPr txBox="1">
              <a:spLocks noChangeArrowheads="1"/>
            </p:cNvSpPr>
            <p:nvPr/>
          </p:nvSpPr>
          <p:spPr bwMode="auto">
            <a:xfrm>
              <a:off x="972" y="167"/>
              <a:ext cx="516" cy="2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5764" tIns="47883" rIns="95764" bIns="47883">
              <a:spAutoFit/>
            </a:bodyPr>
            <a:lstStyle/>
            <a:p>
              <a:pPr defTabSz="957263"/>
              <a:r>
                <a:rPr lang="de-DE" sz="600" b="1" dirty="0"/>
                <a:t>Blinker 21W</a:t>
              </a:r>
            </a:p>
            <a:p>
              <a:pPr defTabSz="957263"/>
              <a:r>
                <a:rPr lang="de-DE" sz="600" b="1" dirty="0"/>
                <a:t>BA15s</a:t>
              </a:r>
            </a:p>
          </p:txBody>
        </p:sp>
        <p:sp>
          <p:nvSpPr>
            <p:cNvPr id="2145" name="Text Box 95"/>
            <p:cNvSpPr txBox="1">
              <a:spLocks noChangeArrowheads="1"/>
            </p:cNvSpPr>
            <p:nvPr/>
          </p:nvSpPr>
          <p:spPr bwMode="auto">
            <a:xfrm>
              <a:off x="260" y="1077"/>
              <a:ext cx="825" cy="2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5764" tIns="47883" rIns="95764" bIns="47883">
              <a:spAutoFit/>
            </a:bodyPr>
            <a:lstStyle/>
            <a:p>
              <a:pPr defTabSz="957263"/>
              <a:r>
                <a:rPr lang="de-DE" sz="500" b="1" dirty="0"/>
                <a:t>Scheinwerfer 40/45W</a:t>
              </a:r>
            </a:p>
            <a:p>
              <a:pPr defTabSz="957263"/>
              <a:r>
                <a:rPr lang="de-DE" sz="500" b="1" dirty="0"/>
                <a:t>BA21d </a:t>
              </a:r>
              <a:r>
                <a:rPr lang="de-DE" sz="500" b="1" dirty="0" err="1" smtClean="0"/>
                <a:t>french</a:t>
              </a:r>
              <a:r>
                <a:rPr lang="de-DE" sz="500" b="1" dirty="0" smtClean="0"/>
                <a:t>, 2245 Spahn</a:t>
              </a:r>
              <a:endParaRPr lang="de-DE" sz="500" b="1" dirty="0"/>
            </a:p>
          </p:txBody>
        </p:sp>
        <p:sp>
          <p:nvSpPr>
            <p:cNvPr id="2146" name="Text Box 96"/>
            <p:cNvSpPr txBox="1">
              <a:spLocks noChangeArrowheads="1"/>
            </p:cNvSpPr>
            <p:nvPr/>
          </p:nvSpPr>
          <p:spPr bwMode="auto">
            <a:xfrm>
              <a:off x="341" y="438"/>
              <a:ext cx="911" cy="2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5764" tIns="47883" rIns="95764" bIns="47883">
              <a:spAutoFit/>
            </a:bodyPr>
            <a:lstStyle/>
            <a:p>
              <a:pPr defTabSz="957263"/>
              <a:r>
                <a:rPr lang="de-DE" sz="500" b="1" dirty="0"/>
                <a:t>Standlicht 5W,</a:t>
              </a:r>
            </a:p>
            <a:p>
              <a:pPr defTabSz="957263"/>
              <a:r>
                <a:rPr lang="de-DE" sz="500" b="1" dirty="0"/>
                <a:t>39mm </a:t>
              </a:r>
              <a:r>
                <a:rPr lang="de-DE" sz="500" b="1" dirty="0" smtClean="0"/>
                <a:t>Soffitte, 5236 Spahn</a:t>
              </a:r>
              <a:endParaRPr lang="de-DE" sz="500" b="1" dirty="0"/>
            </a:p>
          </p:txBody>
        </p:sp>
        <p:grpSp>
          <p:nvGrpSpPr>
            <p:cNvPr id="2147" name="Group 576"/>
            <p:cNvGrpSpPr>
              <a:grpSpLocks/>
            </p:cNvGrpSpPr>
            <p:nvPr/>
          </p:nvGrpSpPr>
          <p:grpSpPr bwMode="auto">
            <a:xfrm>
              <a:off x="1096" y="788"/>
              <a:ext cx="377" cy="82"/>
              <a:chOff x="1174" y="711"/>
              <a:chExt cx="545" cy="136"/>
            </a:xfrm>
          </p:grpSpPr>
          <p:sp>
            <p:nvSpPr>
              <p:cNvPr id="2435" name="AutoShape 419"/>
              <p:cNvSpPr>
                <a:spLocks noChangeArrowheads="1"/>
              </p:cNvSpPr>
              <p:nvPr/>
            </p:nvSpPr>
            <p:spPr bwMode="auto">
              <a:xfrm>
                <a:off x="1174" y="711"/>
                <a:ext cx="545" cy="136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436" name="Oval 421"/>
              <p:cNvSpPr>
                <a:spLocks noChangeArrowheads="1"/>
              </p:cNvSpPr>
              <p:nvPr/>
            </p:nvSpPr>
            <p:spPr bwMode="auto">
              <a:xfrm>
                <a:off x="1195" y="738"/>
                <a:ext cx="85" cy="8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437" name="Oval 429"/>
              <p:cNvSpPr>
                <a:spLocks noChangeArrowheads="1"/>
              </p:cNvSpPr>
              <p:nvPr/>
            </p:nvSpPr>
            <p:spPr bwMode="auto">
              <a:xfrm>
                <a:off x="1336" y="738"/>
                <a:ext cx="84" cy="8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438" name="Oval 431"/>
              <p:cNvSpPr>
                <a:spLocks noChangeArrowheads="1"/>
              </p:cNvSpPr>
              <p:nvPr/>
            </p:nvSpPr>
            <p:spPr bwMode="auto">
              <a:xfrm>
                <a:off x="1477" y="738"/>
                <a:ext cx="84" cy="8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439" name="Oval 434"/>
              <p:cNvSpPr>
                <a:spLocks noChangeArrowheads="1"/>
              </p:cNvSpPr>
              <p:nvPr/>
            </p:nvSpPr>
            <p:spPr bwMode="auto">
              <a:xfrm>
                <a:off x="1618" y="738"/>
                <a:ext cx="84" cy="82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</p:grpSp>
        <p:cxnSp>
          <p:nvCxnSpPr>
            <p:cNvPr id="2148" name="AutoShape 449"/>
            <p:cNvCxnSpPr>
              <a:cxnSpLocks noChangeShapeType="1"/>
              <a:stCxn id="2139" idx="3"/>
              <a:endCxn id="2439" idx="0"/>
            </p:cNvCxnSpPr>
            <p:nvPr/>
          </p:nvCxnSpPr>
          <p:spPr bwMode="auto">
            <a:xfrm>
              <a:off x="1034" y="361"/>
              <a:ext cx="399" cy="444"/>
            </a:xfrm>
            <a:prstGeom prst="bentConnector2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</p:cxnSp>
        <p:cxnSp>
          <p:nvCxnSpPr>
            <p:cNvPr id="2149" name="AutoShape 452"/>
            <p:cNvCxnSpPr>
              <a:cxnSpLocks noChangeShapeType="1"/>
              <a:stCxn id="2141" idx="1"/>
              <a:endCxn id="2436" idx="0"/>
            </p:cNvCxnSpPr>
            <p:nvPr/>
          </p:nvCxnSpPr>
          <p:spPr bwMode="auto">
            <a:xfrm>
              <a:off x="972" y="660"/>
              <a:ext cx="168" cy="145"/>
            </a:xfrm>
            <a:prstGeom prst="bentConnector2">
              <a:avLst/>
            </a:prstGeom>
            <a:noFill/>
            <a:ln w="12700">
              <a:solidFill>
                <a:srgbClr val="FF0000"/>
              </a:solidFill>
              <a:miter lim="800000"/>
              <a:headEnd/>
              <a:tailEnd/>
            </a:ln>
          </p:spPr>
        </p:cxnSp>
        <p:sp>
          <p:nvSpPr>
            <p:cNvPr id="2150" name="Oval 521"/>
            <p:cNvSpPr>
              <a:spLocks noChangeArrowheads="1"/>
            </p:cNvSpPr>
            <p:nvPr/>
          </p:nvSpPr>
          <p:spPr bwMode="auto">
            <a:xfrm>
              <a:off x="262" y="788"/>
              <a:ext cx="304" cy="288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2151" name="Rectangle 522"/>
            <p:cNvSpPr>
              <a:spLocks noChangeArrowheads="1"/>
            </p:cNvSpPr>
            <p:nvPr/>
          </p:nvSpPr>
          <p:spPr bwMode="auto">
            <a:xfrm>
              <a:off x="531" y="838"/>
              <a:ext cx="272" cy="18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2152" name="Line 523"/>
            <p:cNvSpPr>
              <a:spLocks noChangeShapeType="1"/>
            </p:cNvSpPr>
            <p:nvPr/>
          </p:nvSpPr>
          <p:spPr bwMode="auto">
            <a:xfrm>
              <a:off x="803" y="861"/>
              <a:ext cx="0" cy="14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cxnSp>
          <p:nvCxnSpPr>
            <p:cNvPr id="2153" name="AutoShape 525"/>
            <p:cNvCxnSpPr>
              <a:cxnSpLocks noChangeShapeType="1"/>
              <a:stCxn id="2152" idx="1"/>
              <a:endCxn id="2437" idx="0"/>
            </p:cNvCxnSpPr>
            <p:nvPr/>
          </p:nvCxnSpPr>
          <p:spPr bwMode="auto">
            <a:xfrm rot="5400000" flipH="1" flipV="1">
              <a:off x="920" y="688"/>
              <a:ext cx="199" cy="434"/>
            </a:xfrm>
            <a:prstGeom prst="bentConnector5">
              <a:avLst>
                <a:gd name="adj1" fmla="val 500"/>
                <a:gd name="adj2" fmla="val 46708"/>
                <a:gd name="adj3" fmla="val 148241"/>
              </a:avLst>
            </a:prstGeom>
            <a:noFill/>
            <a:ln w="12700">
              <a:solidFill>
                <a:srgbClr val="009900"/>
              </a:solidFill>
              <a:miter lim="800000"/>
              <a:headEnd/>
              <a:tailEnd/>
            </a:ln>
          </p:spPr>
        </p:cxnSp>
        <p:cxnSp>
          <p:nvCxnSpPr>
            <p:cNvPr id="2154" name="AutoShape 528"/>
            <p:cNvCxnSpPr>
              <a:cxnSpLocks noChangeShapeType="1"/>
              <a:endCxn id="2438" idx="0"/>
            </p:cNvCxnSpPr>
            <p:nvPr/>
          </p:nvCxnSpPr>
          <p:spPr bwMode="auto">
            <a:xfrm flipV="1">
              <a:off x="804" y="804"/>
              <a:ext cx="531" cy="69"/>
            </a:xfrm>
            <a:prstGeom prst="bentConnector4">
              <a:avLst>
                <a:gd name="adj1" fmla="val 47222"/>
                <a:gd name="adj2" fmla="val 179708"/>
              </a:avLst>
            </a:prstGeom>
            <a:noFill/>
            <a:ln w="12700">
              <a:solidFill>
                <a:srgbClr val="FFCC00"/>
              </a:solidFill>
              <a:miter lim="800000"/>
              <a:headEnd/>
              <a:tailEnd/>
            </a:ln>
          </p:spPr>
        </p:cxnSp>
        <p:grpSp>
          <p:nvGrpSpPr>
            <p:cNvPr id="2155" name="Group 531"/>
            <p:cNvGrpSpPr>
              <a:grpSpLocks/>
            </p:cNvGrpSpPr>
            <p:nvPr/>
          </p:nvGrpSpPr>
          <p:grpSpPr bwMode="auto">
            <a:xfrm>
              <a:off x="933" y="5101"/>
              <a:ext cx="237" cy="128"/>
              <a:chOff x="1482" y="-125"/>
              <a:chExt cx="2997" cy="1574"/>
            </a:xfrm>
          </p:grpSpPr>
          <p:sp>
            <p:nvSpPr>
              <p:cNvPr id="2433" name="Oval 532"/>
              <p:cNvSpPr>
                <a:spLocks noChangeArrowheads="1"/>
              </p:cNvSpPr>
              <p:nvPr/>
            </p:nvSpPr>
            <p:spPr bwMode="auto">
              <a:xfrm>
                <a:off x="1482" y="-125"/>
                <a:ext cx="2997" cy="1573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434" name="Rectangle 533"/>
              <p:cNvSpPr>
                <a:spLocks noChangeArrowheads="1"/>
              </p:cNvSpPr>
              <p:nvPr/>
            </p:nvSpPr>
            <p:spPr bwMode="auto">
              <a:xfrm>
                <a:off x="2980" y="-122"/>
                <a:ext cx="1498" cy="1571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</p:grpSp>
        <p:grpSp>
          <p:nvGrpSpPr>
            <p:cNvPr id="2156" name="Group 534"/>
            <p:cNvGrpSpPr>
              <a:grpSpLocks/>
            </p:cNvGrpSpPr>
            <p:nvPr/>
          </p:nvGrpSpPr>
          <p:grpSpPr bwMode="auto">
            <a:xfrm flipV="1">
              <a:off x="804" y="4929"/>
              <a:ext cx="251" cy="71"/>
              <a:chOff x="3198" y="2432"/>
              <a:chExt cx="998" cy="272"/>
            </a:xfrm>
          </p:grpSpPr>
          <p:sp>
            <p:nvSpPr>
              <p:cNvPr id="2430" name="AutoShape 535"/>
              <p:cNvSpPr>
                <a:spLocks noChangeArrowheads="1"/>
              </p:cNvSpPr>
              <p:nvPr/>
            </p:nvSpPr>
            <p:spPr bwMode="auto">
              <a:xfrm rot="5400000">
                <a:off x="3176" y="2454"/>
                <a:ext cx="272" cy="227"/>
              </a:xfrm>
              <a:custGeom>
                <a:avLst/>
                <a:gdLst>
                  <a:gd name="T0" fmla="*/ 238 w 21600"/>
                  <a:gd name="T1" fmla="*/ 114 h 21600"/>
                  <a:gd name="T2" fmla="*/ 136 w 21600"/>
                  <a:gd name="T3" fmla="*/ 227 h 21600"/>
                  <a:gd name="T4" fmla="*/ 34 w 21600"/>
                  <a:gd name="T5" fmla="*/ 114 h 21600"/>
                  <a:gd name="T6" fmla="*/ 136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26 w 21600"/>
                  <a:gd name="T13" fmla="*/ 4472 h 21600"/>
                  <a:gd name="T14" fmla="*/ 17074 w 21600"/>
                  <a:gd name="T15" fmla="*/ 17128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431" name="AutoShape 536"/>
              <p:cNvSpPr>
                <a:spLocks noChangeArrowheads="1"/>
              </p:cNvSpPr>
              <p:nvPr/>
            </p:nvSpPr>
            <p:spPr bwMode="auto">
              <a:xfrm rot="-5400000">
                <a:off x="3947" y="2454"/>
                <a:ext cx="272" cy="227"/>
              </a:xfrm>
              <a:custGeom>
                <a:avLst/>
                <a:gdLst>
                  <a:gd name="T0" fmla="*/ 238 w 21600"/>
                  <a:gd name="T1" fmla="*/ 114 h 21600"/>
                  <a:gd name="T2" fmla="*/ 136 w 21600"/>
                  <a:gd name="T3" fmla="*/ 227 h 21600"/>
                  <a:gd name="T4" fmla="*/ 34 w 21600"/>
                  <a:gd name="T5" fmla="*/ 114 h 21600"/>
                  <a:gd name="T6" fmla="*/ 136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26 w 21600"/>
                  <a:gd name="T13" fmla="*/ 4472 h 21600"/>
                  <a:gd name="T14" fmla="*/ 17074 w 21600"/>
                  <a:gd name="T15" fmla="*/ 17128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432" name="Rectangle 537"/>
              <p:cNvSpPr>
                <a:spLocks noChangeArrowheads="1"/>
              </p:cNvSpPr>
              <p:nvPr/>
            </p:nvSpPr>
            <p:spPr bwMode="auto">
              <a:xfrm>
                <a:off x="3424" y="2432"/>
                <a:ext cx="545" cy="272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</p:grpSp>
        <p:sp>
          <p:nvSpPr>
            <p:cNvPr id="2157" name="Text Box 538"/>
            <p:cNvSpPr txBox="1">
              <a:spLocks noChangeArrowheads="1"/>
            </p:cNvSpPr>
            <p:nvPr/>
          </p:nvSpPr>
          <p:spPr bwMode="auto">
            <a:xfrm flipV="1">
              <a:off x="421" y="5020"/>
              <a:ext cx="157" cy="1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10800000" wrap="none" lIns="95764" tIns="47883" rIns="95764" bIns="47883">
              <a:spAutoFit/>
            </a:bodyPr>
            <a:lstStyle/>
            <a:p>
              <a:pPr defTabSz="957263"/>
              <a:endParaRPr lang="de-DE" sz="500"/>
            </a:p>
          </p:txBody>
        </p:sp>
        <p:grpSp>
          <p:nvGrpSpPr>
            <p:cNvPr id="2158" name="Group 542"/>
            <p:cNvGrpSpPr>
              <a:grpSpLocks/>
            </p:cNvGrpSpPr>
            <p:nvPr/>
          </p:nvGrpSpPr>
          <p:grpSpPr bwMode="auto">
            <a:xfrm flipV="1">
              <a:off x="1180" y="4697"/>
              <a:ext cx="501" cy="123"/>
              <a:chOff x="4168" y="4015"/>
              <a:chExt cx="726" cy="189"/>
            </a:xfrm>
          </p:grpSpPr>
          <p:sp>
            <p:nvSpPr>
              <p:cNvPr id="2425" name="AutoShape 543"/>
              <p:cNvSpPr>
                <a:spLocks noChangeArrowheads="1"/>
              </p:cNvSpPr>
              <p:nvPr/>
            </p:nvSpPr>
            <p:spPr bwMode="auto">
              <a:xfrm>
                <a:off x="4168" y="4015"/>
                <a:ext cx="726" cy="189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426" name="Oval 544"/>
              <p:cNvSpPr>
                <a:spLocks noChangeArrowheads="1"/>
              </p:cNvSpPr>
              <p:nvPr/>
            </p:nvSpPr>
            <p:spPr bwMode="auto">
              <a:xfrm>
                <a:off x="4196" y="4052"/>
                <a:ext cx="113" cy="11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427" name="Oval 545"/>
              <p:cNvSpPr>
                <a:spLocks noChangeArrowheads="1"/>
              </p:cNvSpPr>
              <p:nvPr/>
            </p:nvSpPr>
            <p:spPr bwMode="auto">
              <a:xfrm>
                <a:off x="4384" y="4052"/>
                <a:ext cx="112" cy="11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428" name="Oval 546"/>
              <p:cNvSpPr>
                <a:spLocks noChangeArrowheads="1"/>
              </p:cNvSpPr>
              <p:nvPr/>
            </p:nvSpPr>
            <p:spPr bwMode="auto">
              <a:xfrm>
                <a:off x="4572" y="4052"/>
                <a:ext cx="112" cy="11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429" name="Oval 547"/>
              <p:cNvSpPr>
                <a:spLocks noChangeArrowheads="1"/>
              </p:cNvSpPr>
              <p:nvPr/>
            </p:nvSpPr>
            <p:spPr bwMode="auto">
              <a:xfrm>
                <a:off x="4759" y="4052"/>
                <a:ext cx="113" cy="11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</p:grpSp>
        <p:cxnSp>
          <p:nvCxnSpPr>
            <p:cNvPr id="2159" name="AutoShape 548"/>
            <p:cNvCxnSpPr>
              <a:cxnSpLocks noChangeShapeType="1"/>
              <a:stCxn id="2434" idx="3"/>
              <a:endCxn id="2429" idx="0"/>
            </p:cNvCxnSpPr>
            <p:nvPr/>
          </p:nvCxnSpPr>
          <p:spPr bwMode="auto">
            <a:xfrm flipV="1">
              <a:off x="1170" y="4796"/>
              <a:ext cx="457" cy="368"/>
            </a:xfrm>
            <a:prstGeom prst="bentConnector2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</p:cxnSp>
        <p:cxnSp>
          <p:nvCxnSpPr>
            <p:cNvPr id="2160" name="AutoShape 550"/>
            <p:cNvCxnSpPr>
              <a:cxnSpLocks noChangeShapeType="1"/>
              <a:stCxn id="2431" idx="1"/>
              <a:endCxn id="2426" idx="0"/>
            </p:cNvCxnSpPr>
            <p:nvPr/>
          </p:nvCxnSpPr>
          <p:spPr bwMode="auto">
            <a:xfrm flipV="1">
              <a:off x="1055" y="4796"/>
              <a:ext cx="182" cy="169"/>
            </a:xfrm>
            <a:prstGeom prst="bentConnector2">
              <a:avLst/>
            </a:prstGeom>
            <a:noFill/>
            <a:ln w="12700">
              <a:solidFill>
                <a:srgbClr val="FF0000"/>
              </a:solidFill>
              <a:miter lim="800000"/>
              <a:headEnd/>
              <a:tailEnd/>
            </a:ln>
          </p:spPr>
        </p:cxnSp>
        <p:grpSp>
          <p:nvGrpSpPr>
            <p:cNvPr id="2161" name="Group 552"/>
            <p:cNvGrpSpPr>
              <a:grpSpLocks/>
            </p:cNvGrpSpPr>
            <p:nvPr/>
          </p:nvGrpSpPr>
          <p:grpSpPr bwMode="auto">
            <a:xfrm flipV="1">
              <a:off x="344" y="4533"/>
              <a:ext cx="542" cy="287"/>
              <a:chOff x="267" y="1028"/>
              <a:chExt cx="635" cy="363"/>
            </a:xfrm>
          </p:grpSpPr>
          <p:grpSp>
            <p:nvGrpSpPr>
              <p:cNvPr id="2421" name="Group 553"/>
              <p:cNvGrpSpPr>
                <a:grpSpLocks/>
              </p:cNvGrpSpPr>
              <p:nvPr/>
            </p:nvGrpSpPr>
            <p:grpSpPr bwMode="auto">
              <a:xfrm>
                <a:off x="267" y="1028"/>
                <a:ext cx="635" cy="363"/>
                <a:chOff x="930" y="981"/>
                <a:chExt cx="2903" cy="1587"/>
              </a:xfrm>
            </p:grpSpPr>
            <p:sp>
              <p:nvSpPr>
                <p:cNvPr id="2423" name="Oval 554"/>
                <p:cNvSpPr>
                  <a:spLocks noChangeArrowheads="1"/>
                </p:cNvSpPr>
                <p:nvPr/>
              </p:nvSpPr>
              <p:spPr bwMode="auto">
                <a:xfrm>
                  <a:off x="930" y="981"/>
                  <a:ext cx="1632" cy="1587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de-DE"/>
                </a:p>
              </p:txBody>
            </p:sp>
            <p:sp>
              <p:nvSpPr>
                <p:cNvPr id="2424" name="Rectangle 555"/>
                <p:cNvSpPr>
                  <a:spLocks noChangeArrowheads="1"/>
                </p:cNvSpPr>
                <p:nvPr/>
              </p:nvSpPr>
              <p:spPr bwMode="auto">
                <a:xfrm>
                  <a:off x="2381" y="1253"/>
                  <a:ext cx="1452" cy="1043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de-DE"/>
                </a:p>
              </p:txBody>
            </p:sp>
          </p:grpSp>
          <p:sp>
            <p:nvSpPr>
              <p:cNvPr id="2422" name="Line 556"/>
              <p:cNvSpPr>
                <a:spLocks noChangeShapeType="1"/>
              </p:cNvSpPr>
              <p:nvPr/>
            </p:nvSpPr>
            <p:spPr bwMode="auto">
              <a:xfrm>
                <a:off x="902" y="1119"/>
                <a:ext cx="0" cy="181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de-DE"/>
              </a:p>
            </p:txBody>
          </p:sp>
        </p:grpSp>
        <p:cxnSp>
          <p:nvCxnSpPr>
            <p:cNvPr id="2162" name="AutoShape 557"/>
            <p:cNvCxnSpPr>
              <a:cxnSpLocks noChangeShapeType="1"/>
              <a:stCxn id="2422" idx="1"/>
              <a:endCxn id="2427" idx="0"/>
            </p:cNvCxnSpPr>
            <p:nvPr/>
          </p:nvCxnSpPr>
          <p:spPr bwMode="auto">
            <a:xfrm rot="5400000" flipV="1">
              <a:off x="1032" y="4460"/>
              <a:ext cx="190" cy="481"/>
            </a:xfrm>
            <a:prstGeom prst="bentConnector5">
              <a:avLst>
                <a:gd name="adj1" fmla="val 1894"/>
                <a:gd name="adj2" fmla="val 42144"/>
                <a:gd name="adj3" fmla="val 148815"/>
              </a:avLst>
            </a:prstGeom>
            <a:noFill/>
            <a:ln w="12700">
              <a:solidFill>
                <a:srgbClr val="009900"/>
              </a:solidFill>
              <a:miter lim="800000"/>
              <a:headEnd/>
              <a:tailEnd/>
            </a:ln>
          </p:spPr>
        </p:cxnSp>
        <p:cxnSp>
          <p:nvCxnSpPr>
            <p:cNvPr id="2163" name="AutoShape 558"/>
            <p:cNvCxnSpPr>
              <a:cxnSpLocks noChangeShapeType="1"/>
              <a:endCxn id="2428" idx="0"/>
            </p:cNvCxnSpPr>
            <p:nvPr/>
          </p:nvCxnSpPr>
          <p:spPr bwMode="auto">
            <a:xfrm>
              <a:off x="887" y="4753"/>
              <a:ext cx="610" cy="43"/>
            </a:xfrm>
            <a:prstGeom prst="bentConnector4">
              <a:avLst>
                <a:gd name="adj1" fmla="val 43500"/>
                <a:gd name="adj2" fmla="val 595833"/>
              </a:avLst>
            </a:prstGeom>
            <a:noFill/>
            <a:ln w="19050">
              <a:solidFill>
                <a:srgbClr val="FFCC00"/>
              </a:solidFill>
              <a:miter lim="800000"/>
              <a:headEnd/>
              <a:tailEnd/>
            </a:ln>
          </p:spPr>
        </p:cxnSp>
        <p:cxnSp>
          <p:nvCxnSpPr>
            <p:cNvPr id="2164" name="AutoShape 561"/>
            <p:cNvCxnSpPr>
              <a:cxnSpLocks noChangeShapeType="1"/>
              <a:stCxn id="2436" idx="4"/>
            </p:cNvCxnSpPr>
            <p:nvPr/>
          </p:nvCxnSpPr>
          <p:spPr bwMode="auto">
            <a:xfrm rot="5400000">
              <a:off x="-211" y="1241"/>
              <a:ext cx="1738" cy="964"/>
            </a:xfrm>
            <a:prstGeom prst="bentConnector3">
              <a:avLst>
                <a:gd name="adj1" fmla="val 49972"/>
              </a:avLst>
            </a:prstGeom>
            <a:noFill/>
            <a:ln w="12700">
              <a:solidFill>
                <a:srgbClr val="FF0000"/>
              </a:solidFill>
              <a:miter lim="800000"/>
              <a:headEnd/>
              <a:tailEnd/>
            </a:ln>
          </p:spPr>
        </p:cxnSp>
        <p:cxnSp>
          <p:nvCxnSpPr>
            <p:cNvPr id="2165" name="AutoShape 563"/>
            <p:cNvCxnSpPr>
              <a:cxnSpLocks noChangeShapeType="1"/>
              <a:endCxn id="2427" idx="4"/>
            </p:cNvCxnSpPr>
            <p:nvPr/>
          </p:nvCxnSpPr>
          <p:spPr bwMode="auto">
            <a:xfrm rot="16200000" flipH="1">
              <a:off x="-231" y="3124"/>
              <a:ext cx="2048" cy="1148"/>
            </a:xfrm>
            <a:prstGeom prst="bentConnector3">
              <a:avLst>
                <a:gd name="adj1" fmla="val 85477"/>
              </a:avLst>
            </a:prstGeom>
            <a:noFill/>
            <a:ln w="12700">
              <a:solidFill>
                <a:srgbClr val="009900"/>
              </a:solidFill>
              <a:miter lim="800000"/>
              <a:headEnd/>
              <a:tailEnd/>
            </a:ln>
          </p:spPr>
        </p:cxnSp>
        <p:cxnSp>
          <p:nvCxnSpPr>
            <p:cNvPr id="2166" name="AutoShape 564"/>
            <p:cNvCxnSpPr>
              <a:cxnSpLocks noChangeShapeType="1"/>
              <a:endCxn id="2426" idx="4"/>
            </p:cNvCxnSpPr>
            <p:nvPr/>
          </p:nvCxnSpPr>
          <p:spPr bwMode="auto">
            <a:xfrm rot="16200000" flipH="1">
              <a:off x="-357" y="3127"/>
              <a:ext cx="2130" cy="1060"/>
            </a:xfrm>
            <a:prstGeom prst="bentConnector3">
              <a:avLst>
                <a:gd name="adj1" fmla="val 83069"/>
              </a:avLst>
            </a:prstGeom>
            <a:noFill/>
            <a:ln w="12700">
              <a:solidFill>
                <a:srgbClr val="FF0000"/>
              </a:solidFill>
              <a:miter lim="800000"/>
              <a:headEnd/>
              <a:tailEnd/>
            </a:ln>
          </p:spPr>
        </p:cxnSp>
        <p:cxnSp>
          <p:nvCxnSpPr>
            <p:cNvPr id="2167" name="AutoShape 565"/>
            <p:cNvCxnSpPr>
              <a:cxnSpLocks noChangeShapeType="1"/>
              <a:stCxn id="2437" idx="4"/>
            </p:cNvCxnSpPr>
            <p:nvPr/>
          </p:nvCxnSpPr>
          <p:spPr bwMode="auto">
            <a:xfrm rot="5400000">
              <a:off x="-182" y="1254"/>
              <a:ext cx="1820" cy="1019"/>
            </a:xfrm>
            <a:prstGeom prst="bentConnector3">
              <a:avLst>
                <a:gd name="adj1" fmla="val 50000"/>
              </a:avLst>
            </a:prstGeom>
            <a:noFill/>
            <a:ln w="12700">
              <a:solidFill>
                <a:srgbClr val="009900"/>
              </a:solidFill>
              <a:miter lim="800000"/>
              <a:headEnd/>
              <a:tailEnd/>
            </a:ln>
          </p:spPr>
        </p:cxnSp>
        <p:cxnSp>
          <p:nvCxnSpPr>
            <p:cNvPr id="2168" name="AutoShape 566"/>
            <p:cNvCxnSpPr>
              <a:cxnSpLocks noChangeShapeType="1"/>
              <a:stCxn id="2438" idx="4"/>
            </p:cNvCxnSpPr>
            <p:nvPr/>
          </p:nvCxnSpPr>
          <p:spPr bwMode="auto">
            <a:xfrm rot="5400000">
              <a:off x="-154" y="1269"/>
              <a:ext cx="1903" cy="1074"/>
            </a:xfrm>
            <a:prstGeom prst="bentConnector3">
              <a:avLst>
                <a:gd name="adj1" fmla="val 49977"/>
              </a:avLst>
            </a:prstGeom>
            <a:noFill/>
            <a:ln w="12700">
              <a:solidFill>
                <a:srgbClr val="FFCC00"/>
              </a:solidFill>
              <a:miter lim="800000"/>
              <a:headEnd/>
              <a:tailEnd/>
            </a:ln>
          </p:spPr>
        </p:cxnSp>
        <p:cxnSp>
          <p:nvCxnSpPr>
            <p:cNvPr id="2169" name="AutoShape 567"/>
            <p:cNvCxnSpPr>
              <a:cxnSpLocks noChangeShapeType="1"/>
              <a:endCxn id="2428" idx="4"/>
            </p:cNvCxnSpPr>
            <p:nvPr/>
          </p:nvCxnSpPr>
          <p:spPr bwMode="auto">
            <a:xfrm rot="16200000" flipH="1">
              <a:off x="-104" y="3121"/>
              <a:ext cx="1966" cy="1236"/>
            </a:xfrm>
            <a:prstGeom prst="bentConnector3">
              <a:avLst>
                <a:gd name="adj1" fmla="val 87444"/>
              </a:avLst>
            </a:prstGeom>
            <a:noFill/>
            <a:ln w="12700">
              <a:solidFill>
                <a:srgbClr val="FFCC00"/>
              </a:solidFill>
              <a:miter lim="800000"/>
              <a:headEnd/>
              <a:tailEnd/>
            </a:ln>
          </p:spPr>
        </p:cxnSp>
        <p:cxnSp>
          <p:nvCxnSpPr>
            <p:cNvPr id="2170" name="AutoShape 569"/>
            <p:cNvCxnSpPr>
              <a:cxnSpLocks noChangeShapeType="1"/>
              <a:stCxn id="2427" idx="4"/>
            </p:cNvCxnSpPr>
            <p:nvPr/>
          </p:nvCxnSpPr>
          <p:spPr bwMode="auto">
            <a:xfrm flipV="1">
              <a:off x="1367" y="4294"/>
              <a:ext cx="80" cy="428"/>
            </a:xfrm>
            <a:prstGeom prst="straightConnector1">
              <a:avLst/>
            </a:prstGeom>
            <a:noFill/>
            <a:ln w="12700">
              <a:solidFill>
                <a:srgbClr val="009900"/>
              </a:solidFill>
              <a:round/>
              <a:headEnd/>
              <a:tailEnd/>
            </a:ln>
          </p:spPr>
        </p:cxnSp>
        <p:cxnSp>
          <p:nvCxnSpPr>
            <p:cNvPr id="2171" name="AutoShape 570"/>
            <p:cNvCxnSpPr>
              <a:cxnSpLocks noChangeShapeType="1"/>
              <a:stCxn id="2428" idx="4"/>
            </p:cNvCxnSpPr>
            <p:nvPr/>
          </p:nvCxnSpPr>
          <p:spPr bwMode="auto">
            <a:xfrm flipV="1">
              <a:off x="1497" y="4339"/>
              <a:ext cx="86" cy="383"/>
            </a:xfrm>
            <a:prstGeom prst="straightConnector1">
              <a:avLst/>
            </a:prstGeom>
            <a:noFill/>
            <a:ln w="12700">
              <a:solidFill>
                <a:srgbClr val="FFCC00"/>
              </a:solidFill>
              <a:round/>
              <a:headEnd/>
              <a:tailEnd/>
            </a:ln>
          </p:spPr>
        </p:cxnSp>
        <p:cxnSp>
          <p:nvCxnSpPr>
            <p:cNvPr id="2172" name="AutoShape 571"/>
            <p:cNvCxnSpPr>
              <a:cxnSpLocks noChangeShapeType="1"/>
              <a:stCxn id="2426" idx="4"/>
            </p:cNvCxnSpPr>
            <p:nvPr/>
          </p:nvCxnSpPr>
          <p:spPr bwMode="auto">
            <a:xfrm flipV="1">
              <a:off x="1238" y="4249"/>
              <a:ext cx="72" cy="473"/>
            </a:xfrm>
            <a:prstGeom prst="straightConnector1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</p:cxnSp>
        <p:cxnSp>
          <p:nvCxnSpPr>
            <p:cNvPr id="2173" name="AutoShape 572"/>
            <p:cNvCxnSpPr>
              <a:cxnSpLocks noChangeShapeType="1"/>
              <a:stCxn id="2429" idx="4"/>
            </p:cNvCxnSpPr>
            <p:nvPr/>
          </p:nvCxnSpPr>
          <p:spPr bwMode="auto">
            <a:xfrm flipV="1">
              <a:off x="1627" y="4396"/>
              <a:ext cx="53" cy="326"/>
            </a:xfrm>
            <a:prstGeom prst="straightConnector1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2174" name="AutoShape 575"/>
            <p:cNvCxnSpPr>
              <a:cxnSpLocks noChangeShapeType="1"/>
              <a:stCxn id="2439" idx="4"/>
            </p:cNvCxnSpPr>
            <p:nvPr/>
          </p:nvCxnSpPr>
          <p:spPr bwMode="auto">
            <a:xfrm rot="5400000">
              <a:off x="-779" y="1946"/>
              <a:ext cx="3304" cy="1119"/>
            </a:xfrm>
            <a:prstGeom prst="bentConnector3">
              <a:avLst>
                <a:gd name="adj1" fmla="val 30417"/>
              </a:avLst>
            </a:prstGeom>
            <a:noFill/>
            <a:ln w="12700" cap="rnd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</p:cxnSp>
        <p:sp>
          <p:nvSpPr>
            <p:cNvPr id="2176" name="Rectangle 327"/>
            <p:cNvSpPr>
              <a:spLocks noChangeArrowheads="1"/>
            </p:cNvSpPr>
            <p:nvPr/>
          </p:nvSpPr>
          <p:spPr bwMode="auto">
            <a:xfrm>
              <a:off x="5137" y="2483"/>
              <a:ext cx="296" cy="766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grpSp>
          <p:nvGrpSpPr>
            <p:cNvPr id="2177" name="Group 326"/>
            <p:cNvGrpSpPr>
              <a:grpSpLocks/>
            </p:cNvGrpSpPr>
            <p:nvPr/>
          </p:nvGrpSpPr>
          <p:grpSpPr bwMode="auto">
            <a:xfrm>
              <a:off x="5214" y="2703"/>
              <a:ext cx="119" cy="368"/>
              <a:chOff x="4603" y="1661"/>
              <a:chExt cx="47" cy="136"/>
            </a:xfrm>
          </p:grpSpPr>
          <p:sp>
            <p:nvSpPr>
              <p:cNvPr id="2418" name="AutoShape 321"/>
              <p:cNvSpPr>
                <a:spLocks noChangeArrowheads="1"/>
              </p:cNvSpPr>
              <p:nvPr/>
            </p:nvSpPr>
            <p:spPr bwMode="auto">
              <a:xfrm>
                <a:off x="4604" y="1752"/>
                <a:ext cx="46" cy="45"/>
              </a:xfrm>
              <a:prstGeom prst="flowChartProcess">
                <a:avLst/>
              </a:prstGeom>
              <a:solidFill>
                <a:schemeClr val="accent1"/>
              </a:solidFill>
              <a:ln w="12700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419" name="AutoShape 323"/>
              <p:cNvSpPr>
                <a:spLocks noChangeArrowheads="1"/>
              </p:cNvSpPr>
              <p:nvPr/>
            </p:nvSpPr>
            <p:spPr bwMode="auto">
              <a:xfrm>
                <a:off x="4603" y="1661"/>
                <a:ext cx="46" cy="45"/>
              </a:xfrm>
              <a:prstGeom prst="flowChartProcess">
                <a:avLst/>
              </a:prstGeom>
              <a:solidFill>
                <a:schemeClr val="accent1"/>
              </a:solidFill>
              <a:ln w="12700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420" name="AutoShape 325"/>
              <p:cNvSpPr>
                <a:spLocks noChangeArrowheads="1"/>
              </p:cNvSpPr>
              <p:nvPr/>
            </p:nvSpPr>
            <p:spPr bwMode="auto">
              <a:xfrm>
                <a:off x="4604" y="1706"/>
                <a:ext cx="46" cy="45"/>
              </a:xfrm>
              <a:prstGeom prst="flowChartProcess">
                <a:avLst/>
              </a:prstGeom>
              <a:solidFill>
                <a:schemeClr val="accent1"/>
              </a:solidFill>
              <a:ln w="12700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</p:grpSp>
        <p:cxnSp>
          <p:nvCxnSpPr>
            <p:cNvPr id="2178" name="AutoShape 329"/>
            <p:cNvCxnSpPr>
              <a:cxnSpLocks noChangeShapeType="1"/>
              <a:stCxn id="2419" idx="1"/>
              <a:endCxn id="2419" idx="1"/>
            </p:cNvCxnSpPr>
            <p:nvPr/>
          </p:nvCxnSpPr>
          <p:spPr bwMode="auto">
            <a:xfrm>
              <a:off x="5214" y="2764"/>
              <a:ext cx="0" cy="0"/>
            </a:xfrm>
            <a:prstGeom prst="straightConnector1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</p:cxnSp>
        <p:sp>
          <p:nvSpPr>
            <p:cNvPr id="2179" name="Line 340"/>
            <p:cNvSpPr>
              <a:spLocks noChangeShapeType="1"/>
            </p:cNvSpPr>
            <p:nvPr/>
          </p:nvSpPr>
          <p:spPr bwMode="auto">
            <a:xfrm flipV="1">
              <a:off x="5274" y="2308"/>
              <a:ext cx="0" cy="402"/>
            </a:xfrm>
            <a:prstGeom prst="line">
              <a:avLst/>
            </a:prstGeom>
            <a:noFill/>
            <a:ln w="38100">
              <a:solidFill>
                <a:srgbClr val="C0C0C0"/>
              </a:solidFill>
              <a:round/>
              <a:headEnd/>
              <a:tailEnd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2180" name="AutoShape 341"/>
            <p:cNvSpPr>
              <a:spLocks noChangeArrowheads="1"/>
            </p:cNvSpPr>
            <p:nvPr/>
          </p:nvSpPr>
          <p:spPr bwMode="auto">
            <a:xfrm>
              <a:off x="5216" y="2251"/>
              <a:ext cx="117" cy="57"/>
            </a:xfrm>
            <a:prstGeom prst="roundRect">
              <a:avLst>
                <a:gd name="adj" fmla="val 16667"/>
              </a:avLst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cxnSp>
          <p:nvCxnSpPr>
            <p:cNvPr id="2181" name="AutoShape 594"/>
            <p:cNvCxnSpPr>
              <a:cxnSpLocks noChangeShapeType="1"/>
            </p:cNvCxnSpPr>
            <p:nvPr/>
          </p:nvCxnSpPr>
          <p:spPr bwMode="auto">
            <a:xfrm flipV="1">
              <a:off x="1310" y="2611"/>
              <a:ext cx="3886" cy="1638"/>
            </a:xfrm>
            <a:prstGeom prst="bentConnector3">
              <a:avLst>
                <a:gd name="adj1" fmla="val 93414"/>
              </a:avLst>
            </a:prstGeom>
            <a:noFill/>
            <a:ln w="12700">
              <a:solidFill>
                <a:srgbClr val="FF0000"/>
              </a:solidFill>
              <a:miter lim="800000"/>
              <a:headEnd/>
              <a:tailEnd/>
            </a:ln>
          </p:spPr>
        </p:cxnSp>
        <p:cxnSp>
          <p:nvCxnSpPr>
            <p:cNvPr id="2182" name="AutoShape 596"/>
            <p:cNvCxnSpPr>
              <a:cxnSpLocks noChangeShapeType="1"/>
            </p:cNvCxnSpPr>
            <p:nvPr/>
          </p:nvCxnSpPr>
          <p:spPr bwMode="auto">
            <a:xfrm rot="10800000" flipV="1">
              <a:off x="1447" y="2611"/>
              <a:ext cx="3927" cy="1683"/>
            </a:xfrm>
            <a:prstGeom prst="bentConnector3">
              <a:avLst>
                <a:gd name="adj1" fmla="val -5669"/>
              </a:avLst>
            </a:prstGeom>
            <a:noFill/>
            <a:ln w="12700">
              <a:solidFill>
                <a:srgbClr val="009900"/>
              </a:solidFill>
              <a:miter lim="800000"/>
              <a:headEnd/>
              <a:tailEnd/>
            </a:ln>
          </p:spPr>
        </p:cxnSp>
        <p:sp>
          <p:nvSpPr>
            <p:cNvPr id="2183" name="Text Box 597"/>
            <p:cNvSpPr txBox="1">
              <a:spLocks noChangeArrowheads="1"/>
            </p:cNvSpPr>
            <p:nvPr/>
          </p:nvSpPr>
          <p:spPr bwMode="auto">
            <a:xfrm>
              <a:off x="4275" y="1240"/>
              <a:ext cx="205" cy="3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8403" tIns="34202" rIns="68403" bIns="34202">
              <a:spAutoFit/>
            </a:bodyPr>
            <a:lstStyle/>
            <a:p>
              <a:pPr defTabSz="957263"/>
              <a:r>
                <a:rPr lang="de-DE" sz="400"/>
                <a:t>+UB</a:t>
              </a:r>
            </a:p>
            <a:p>
              <a:pPr defTabSz="957263"/>
              <a:r>
                <a:rPr lang="de-DE" sz="400"/>
                <a:t>_</a:t>
              </a:r>
            </a:p>
            <a:p>
              <a:pPr defTabSz="957263"/>
              <a:endParaRPr lang="de-DE" sz="400"/>
            </a:p>
            <a:p>
              <a:pPr defTabSz="957263"/>
              <a:r>
                <a:rPr lang="de-DE" sz="400"/>
                <a:t>+M</a:t>
              </a:r>
            </a:p>
            <a:p>
              <a:pPr defTabSz="957263"/>
              <a:r>
                <a:rPr lang="de-DE" sz="400"/>
                <a:t>_</a:t>
              </a:r>
            </a:p>
          </p:txBody>
        </p:sp>
        <p:sp>
          <p:nvSpPr>
            <p:cNvPr id="2184" name="AutoShape 600"/>
            <p:cNvSpPr>
              <a:spLocks noChangeArrowheads="1"/>
            </p:cNvSpPr>
            <p:nvPr/>
          </p:nvSpPr>
          <p:spPr bwMode="auto">
            <a:xfrm rot="5400000">
              <a:off x="3200" y="1842"/>
              <a:ext cx="115" cy="59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2185" name="AutoShape 601"/>
            <p:cNvSpPr>
              <a:spLocks noChangeArrowheads="1"/>
            </p:cNvSpPr>
            <p:nvPr/>
          </p:nvSpPr>
          <p:spPr bwMode="auto">
            <a:xfrm rot="5400000">
              <a:off x="3188" y="1566"/>
              <a:ext cx="164" cy="84"/>
            </a:xfrm>
            <a:prstGeom prst="roundRect">
              <a:avLst>
                <a:gd name="adj" fmla="val 16667"/>
              </a:avLst>
            </a:prstGeom>
            <a:solidFill>
              <a:srgbClr val="A7C4F7"/>
            </a:solidFill>
            <a:ln w="9525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2186" name="Text Box 602"/>
            <p:cNvSpPr txBox="1">
              <a:spLocks noChangeArrowheads="1"/>
            </p:cNvSpPr>
            <p:nvPr/>
          </p:nvSpPr>
          <p:spPr bwMode="auto">
            <a:xfrm rot="-5400000">
              <a:off x="3122" y="1527"/>
              <a:ext cx="318" cy="1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5764" tIns="47883" rIns="95764" bIns="47883">
              <a:spAutoFit/>
            </a:bodyPr>
            <a:lstStyle/>
            <a:p>
              <a:pPr defTabSz="957263"/>
              <a:r>
                <a:rPr lang="de-DE" sz="400" b="1"/>
                <a:t>10 A</a:t>
              </a:r>
            </a:p>
          </p:txBody>
        </p:sp>
        <p:sp>
          <p:nvSpPr>
            <p:cNvPr id="2187" name="AutoShape 603"/>
            <p:cNvSpPr>
              <a:spLocks noChangeArrowheads="1"/>
            </p:cNvSpPr>
            <p:nvPr/>
          </p:nvSpPr>
          <p:spPr bwMode="auto">
            <a:xfrm rot="5400000">
              <a:off x="3408" y="1842"/>
              <a:ext cx="115" cy="59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cxnSp>
          <p:nvCxnSpPr>
            <p:cNvPr id="2188" name="AutoShape 604"/>
            <p:cNvCxnSpPr>
              <a:cxnSpLocks noChangeShapeType="1"/>
              <a:stCxn id="2187" idx="1"/>
              <a:endCxn id="2331" idx="3"/>
            </p:cNvCxnSpPr>
            <p:nvPr/>
          </p:nvCxnSpPr>
          <p:spPr bwMode="auto">
            <a:xfrm rot="-5400000">
              <a:off x="4139" y="1074"/>
              <a:ext cx="69" cy="1413"/>
            </a:xfrm>
            <a:prstGeom prst="bentConnector3">
              <a:avLst>
                <a:gd name="adj1" fmla="val 50727"/>
              </a:avLst>
            </a:prstGeom>
            <a:noFill/>
            <a:ln w="12700">
              <a:solidFill>
                <a:srgbClr val="FF0000"/>
              </a:solidFill>
              <a:miter lim="800000"/>
              <a:headEnd/>
              <a:tailEnd/>
            </a:ln>
          </p:spPr>
        </p:cxnSp>
        <p:cxnSp>
          <p:nvCxnSpPr>
            <p:cNvPr id="2189" name="AutoShape 653"/>
            <p:cNvCxnSpPr>
              <a:cxnSpLocks noChangeShapeType="1"/>
              <a:stCxn id="2409" idx="2"/>
              <a:endCxn id="2085" idx="0"/>
            </p:cNvCxnSpPr>
            <p:nvPr/>
          </p:nvCxnSpPr>
          <p:spPr bwMode="auto">
            <a:xfrm rot="10800000">
              <a:off x="2626" y="788"/>
              <a:ext cx="1649" cy="63"/>
            </a:xfrm>
            <a:prstGeom prst="bentConnector4">
              <a:avLst>
                <a:gd name="adj1" fmla="val 38236"/>
                <a:gd name="adj2" fmla="val 308694"/>
              </a:avLst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</p:cxnSp>
        <p:cxnSp>
          <p:nvCxnSpPr>
            <p:cNvPr id="2190" name="AutoShape 655"/>
            <p:cNvCxnSpPr>
              <a:cxnSpLocks noChangeShapeType="1"/>
              <a:stCxn id="2409" idx="3"/>
            </p:cNvCxnSpPr>
            <p:nvPr/>
          </p:nvCxnSpPr>
          <p:spPr bwMode="auto">
            <a:xfrm rot="5400000">
              <a:off x="4047" y="706"/>
              <a:ext cx="12" cy="563"/>
            </a:xfrm>
            <a:prstGeom prst="bentConnector4">
              <a:avLst>
                <a:gd name="adj1" fmla="val 100000"/>
                <a:gd name="adj2" fmla="val 55157"/>
              </a:avLst>
            </a:prstGeom>
            <a:noFill/>
            <a:ln w="12700">
              <a:solidFill>
                <a:srgbClr val="7E3400"/>
              </a:solidFill>
              <a:miter lim="800000"/>
              <a:headEnd/>
              <a:tailEnd/>
            </a:ln>
          </p:spPr>
        </p:cxnSp>
        <p:cxnSp>
          <p:nvCxnSpPr>
            <p:cNvPr id="2191" name="AutoShape 657"/>
            <p:cNvCxnSpPr>
              <a:cxnSpLocks noChangeShapeType="1"/>
              <a:stCxn id="2409" idx="1"/>
              <a:endCxn id="2194" idx="4"/>
            </p:cNvCxnSpPr>
            <p:nvPr/>
          </p:nvCxnSpPr>
          <p:spPr bwMode="auto">
            <a:xfrm rot="5400000" flipH="1">
              <a:off x="4099" y="485"/>
              <a:ext cx="138" cy="332"/>
            </a:xfrm>
            <a:prstGeom prst="bentConnector3">
              <a:avLst>
                <a:gd name="adj1" fmla="val 69736"/>
              </a:avLst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</p:cxnSp>
        <p:cxnSp>
          <p:nvCxnSpPr>
            <p:cNvPr id="2192" name="AutoShape 660"/>
            <p:cNvCxnSpPr>
              <a:cxnSpLocks noChangeShapeType="1"/>
              <a:stCxn id="2409" idx="6"/>
            </p:cNvCxnSpPr>
            <p:nvPr/>
          </p:nvCxnSpPr>
          <p:spPr bwMode="auto">
            <a:xfrm flipH="1">
              <a:off x="3814" y="851"/>
              <a:ext cx="862" cy="225"/>
            </a:xfrm>
            <a:prstGeom prst="bentConnector3">
              <a:avLst>
                <a:gd name="adj1" fmla="val -6528"/>
              </a:avLst>
            </a:prstGeom>
            <a:noFill/>
            <a:ln w="12700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</p:cxnSp>
        <p:grpSp>
          <p:nvGrpSpPr>
            <p:cNvPr id="2193" name="Group 663"/>
            <p:cNvGrpSpPr>
              <a:grpSpLocks/>
            </p:cNvGrpSpPr>
            <p:nvPr/>
          </p:nvGrpSpPr>
          <p:grpSpPr bwMode="auto">
            <a:xfrm>
              <a:off x="4231" y="666"/>
              <a:ext cx="535" cy="386"/>
              <a:chOff x="4803" y="575"/>
              <a:chExt cx="580" cy="426"/>
            </a:xfrm>
          </p:grpSpPr>
          <p:grpSp>
            <p:nvGrpSpPr>
              <p:cNvPr id="2407" name="Group 661"/>
              <p:cNvGrpSpPr>
                <a:grpSpLocks/>
              </p:cNvGrpSpPr>
              <p:nvPr/>
            </p:nvGrpSpPr>
            <p:grpSpPr bwMode="auto">
              <a:xfrm>
                <a:off x="4803" y="575"/>
                <a:ext cx="580" cy="426"/>
                <a:chOff x="4531" y="393"/>
                <a:chExt cx="545" cy="426"/>
              </a:xfrm>
            </p:grpSpPr>
            <p:sp>
              <p:nvSpPr>
                <p:cNvPr id="2409" name="Oval 646"/>
                <p:cNvSpPr>
                  <a:spLocks noChangeArrowheads="1"/>
                </p:cNvSpPr>
                <p:nvPr/>
              </p:nvSpPr>
              <p:spPr bwMode="auto">
                <a:xfrm>
                  <a:off x="4576" y="393"/>
                  <a:ext cx="408" cy="40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de-DE"/>
                </a:p>
              </p:txBody>
            </p:sp>
            <p:sp>
              <p:nvSpPr>
                <p:cNvPr id="2410" name="Text Box 639"/>
                <p:cNvSpPr txBox="1">
                  <a:spLocks noChangeArrowheads="1"/>
                </p:cNvSpPr>
                <p:nvPr/>
              </p:nvSpPr>
              <p:spPr bwMode="auto">
                <a:xfrm>
                  <a:off x="4804" y="437"/>
                  <a:ext cx="272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lIns="95764" tIns="47883" rIns="95764" bIns="47883">
                  <a:spAutoFit/>
                </a:bodyPr>
                <a:lstStyle/>
                <a:p>
                  <a:pPr defTabSz="957263"/>
                  <a:r>
                    <a:rPr lang="de-DE" sz="400"/>
                    <a:t>L</a:t>
                  </a:r>
                </a:p>
              </p:txBody>
            </p:sp>
            <p:sp>
              <p:nvSpPr>
                <p:cNvPr id="2411" name="Text Box 633"/>
                <p:cNvSpPr txBox="1">
                  <a:spLocks noChangeArrowheads="1"/>
                </p:cNvSpPr>
                <p:nvPr/>
              </p:nvSpPr>
              <p:spPr bwMode="auto">
                <a:xfrm>
                  <a:off x="4531" y="529"/>
                  <a:ext cx="227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lIns="95764" tIns="47883" rIns="95764" bIns="47883">
                  <a:spAutoFit/>
                </a:bodyPr>
                <a:lstStyle/>
                <a:p>
                  <a:pPr defTabSz="957263"/>
                  <a:r>
                    <a:rPr lang="de-DE" sz="400"/>
                    <a:t>30</a:t>
                  </a:r>
                </a:p>
              </p:txBody>
            </p:sp>
            <p:sp>
              <p:nvSpPr>
                <p:cNvPr id="2412" name="Text Box 634"/>
                <p:cNvSpPr txBox="1">
                  <a:spLocks noChangeArrowheads="1"/>
                </p:cNvSpPr>
                <p:nvPr/>
              </p:nvSpPr>
              <p:spPr bwMode="auto">
                <a:xfrm>
                  <a:off x="4575" y="437"/>
                  <a:ext cx="241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lIns="95764" tIns="47883" rIns="95764" bIns="47883">
                  <a:spAutoFit/>
                </a:bodyPr>
                <a:lstStyle/>
                <a:p>
                  <a:pPr defTabSz="957263"/>
                  <a:r>
                    <a:rPr lang="de-DE" sz="400"/>
                    <a:t>49</a:t>
                  </a:r>
                </a:p>
              </p:txBody>
            </p:sp>
            <p:sp>
              <p:nvSpPr>
                <p:cNvPr id="2413" name="Text Box 635"/>
                <p:cNvSpPr txBox="1">
                  <a:spLocks noChangeArrowheads="1"/>
                </p:cNvSpPr>
                <p:nvPr/>
              </p:nvSpPr>
              <p:spPr bwMode="auto">
                <a:xfrm>
                  <a:off x="4575" y="622"/>
                  <a:ext cx="241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lIns="95764" tIns="47883" rIns="95764" bIns="47883">
                  <a:spAutoFit/>
                </a:bodyPr>
                <a:lstStyle/>
                <a:p>
                  <a:pPr defTabSz="957263"/>
                  <a:r>
                    <a:rPr lang="de-DE" sz="400"/>
                    <a:t>15</a:t>
                  </a:r>
                </a:p>
              </p:txBody>
            </p:sp>
            <p:sp>
              <p:nvSpPr>
                <p:cNvPr id="2414" name="Text Box 636"/>
                <p:cNvSpPr txBox="1">
                  <a:spLocks noChangeArrowheads="1"/>
                </p:cNvSpPr>
                <p:nvPr/>
              </p:nvSpPr>
              <p:spPr bwMode="auto">
                <a:xfrm>
                  <a:off x="4670" y="667"/>
                  <a:ext cx="267" cy="15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lIns="95764" tIns="47883" rIns="95764" bIns="47883">
                  <a:spAutoFit/>
                </a:bodyPr>
                <a:lstStyle/>
                <a:p>
                  <a:pPr defTabSz="957263"/>
                  <a:r>
                    <a:rPr lang="de-DE" sz="400"/>
                    <a:t>49a</a:t>
                  </a:r>
                </a:p>
              </p:txBody>
            </p:sp>
            <p:sp>
              <p:nvSpPr>
                <p:cNvPr id="2415" name="Text Box 637"/>
                <p:cNvSpPr txBox="1">
                  <a:spLocks noChangeArrowheads="1"/>
                </p:cNvSpPr>
                <p:nvPr/>
              </p:nvSpPr>
              <p:spPr bwMode="auto">
                <a:xfrm>
                  <a:off x="4758" y="622"/>
                  <a:ext cx="271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lIns="95764" tIns="47883" rIns="95764" bIns="47883">
                  <a:spAutoFit/>
                </a:bodyPr>
                <a:lstStyle/>
                <a:p>
                  <a:pPr defTabSz="957263"/>
                  <a:r>
                    <a:rPr lang="de-DE" sz="400"/>
                    <a:t>54f</a:t>
                  </a:r>
                </a:p>
              </p:txBody>
            </p:sp>
            <p:sp>
              <p:nvSpPr>
                <p:cNvPr id="2416" name="Text Box 640"/>
                <p:cNvSpPr txBox="1">
                  <a:spLocks noChangeArrowheads="1"/>
                </p:cNvSpPr>
                <p:nvPr/>
              </p:nvSpPr>
              <p:spPr bwMode="auto">
                <a:xfrm>
                  <a:off x="4670" y="393"/>
                  <a:ext cx="267" cy="15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lIns="95764" tIns="47883" rIns="95764" bIns="47883">
                  <a:spAutoFit/>
                </a:bodyPr>
                <a:lstStyle/>
                <a:p>
                  <a:pPr defTabSz="957263"/>
                  <a:r>
                    <a:rPr lang="de-DE" sz="400"/>
                    <a:t> 0</a:t>
                  </a:r>
                </a:p>
              </p:txBody>
            </p:sp>
            <p:sp>
              <p:nvSpPr>
                <p:cNvPr id="2417" name="Text Box 632"/>
                <p:cNvSpPr txBox="1">
                  <a:spLocks noChangeArrowheads="1"/>
                </p:cNvSpPr>
                <p:nvPr/>
              </p:nvSpPr>
              <p:spPr bwMode="auto">
                <a:xfrm>
                  <a:off x="4622" y="529"/>
                  <a:ext cx="315" cy="1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lIns="95764" tIns="47883" rIns="95764" bIns="47883">
                  <a:spAutoFit/>
                </a:bodyPr>
                <a:lstStyle/>
                <a:p>
                  <a:pPr defTabSz="957263"/>
                  <a:r>
                    <a:rPr lang="de-DE" sz="400"/>
                    <a:t>WBG</a:t>
                  </a:r>
                </a:p>
              </p:txBody>
            </p:sp>
          </p:grpSp>
          <p:sp>
            <p:nvSpPr>
              <p:cNvPr id="2408" name="Text Box 638"/>
              <p:cNvSpPr txBox="1">
                <a:spLocks noChangeArrowheads="1"/>
              </p:cNvSpPr>
              <p:nvPr/>
            </p:nvSpPr>
            <p:spPr bwMode="auto">
              <a:xfrm>
                <a:off x="5091" y="711"/>
                <a:ext cx="292" cy="1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95764" tIns="47883" rIns="95764" bIns="47883">
                <a:spAutoFit/>
              </a:bodyPr>
              <a:lstStyle/>
              <a:p>
                <a:pPr defTabSz="957263"/>
                <a:r>
                  <a:rPr lang="de-DE" sz="400"/>
                  <a:t>R</a:t>
                </a:r>
              </a:p>
            </p:txBody>
          </p:sp>
        </p:grpSp>
        <p:sp>
          <p:nvSpPr>
            <p:cNvPr id="2194" name="Oval 667"/>
            <p:cNvSpPr>
              <a:spLocks noChangeArrowheads="1"/>
            </p:cNvSpPr>
            <p:nvPr/>
          </p:nvSpPr>
          <p:spPr bwMode="auto">
            <a:xfrm>
              <a:off x="3896" y="378"/>
              <a:ext cx="210" cy="204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2195" name="Text Box 664"/>
            <p:cNvSpPr txBox="1">
              <a:spLocks noChangeArrowheads="1"/>
            </p:cNvSpPr>
            <p:nvPr/>
          </p:nvSpPr>
          <p:spPr bwMode="auto">
            <a:xfrm>
              <a:off x="3940" y="377"/>
              <a:ext cx="183" cy="1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8403" tIns="34202" rIns="68403" bIns="34202">
              <a:spAutoFit/>
            </a:bodyPr>
            <a:lstStyle/>
            <a:p>
              <a:pPr defTabSz="957263"/>
              <a:r>
                <a:rPr lang="de-DE" sz="400"/>
                <a:t>49a</a:t>
              </a:r>
            </a:p>
          </p:txBody>
        </p:sp>
        <p:sp>
          <p:nvSpPr>
            <p:cNvPr id="2196" name="Text Box 665"/>
            <p:cNvSpPr txBox="1">
              <a:spLocks noChangeArrowheads="1"/>
            </p:cNvSpPr>
            <p:nvPr/>
          </p:nvSpPr>
          <p:spPr bwMode="auto">
            <a:xfrm>
              <a:off x="3940" y="502"/>
              <a:ext cx="160" cy="1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8403" tIns="34202" rIns="68403" bIns="34202">
              <a:spAutoFit/>
            </a:bodyPr>
            <a:lstStyle/>
            <a:p>
              <a:pPr defTabSz="957263"/>
              <a:r>
                <a:rPr lang="de-DE" sz="400"/>
                <a:t>49</a:t>
              </a:r>
            </a:p>
          </p:txBody>
        </p:sp>
        <p:sp>
          <p:nvSpPr>
            <p:cNvPr id="2197" name="Text Box 666"/>
            <p:cNvSpPr txBox="1">
              <a:spLocks noChangeArrowheads="1"/>
            </p:cNvSpPr>
            <p:nvPr/>
          </p:nvSpPr>
          <p:spPr bwMode="auto">
            <a:xfrm>
              <a:off x="3856" y="418"/>
              <a:ext cx="125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8403" tIns="34202" rIns="68403" bIns="34202">
              <a:spAutoFit/>
            </a:bodyPr>
            <a:lstStyle/>
            <a:p>
              <a:pPr defTabSz="957263"/>
              <a:r>
                <a:rPr lang="de-DE" sz="400"/>
                <a:t>C</a:t>
              </a:r>
            </a:p>
          </p:txBody>
        </p:sp>
        <p:cxnSp>
          <p:nvCxnSpPr>
            <p:cNvPr id="2198" name="AutoShape 668"/>
            <p:cNvCxnSpPr>
              <a:cxnSpLocks noChangeShapeType="1"/>
              <a:stCxn id="2194" idx="0"/>
              <a:endCxn id="2391" idx="0"/>
            </p:cNvCxnSpPr>
            <p:nvPr/>
          </p:nvCxnSpPr>
          <p:spPr bwMode="auto">
            <a:xfrm rot="5400000" flipV="1">
              <a:off x="3356" y="1024"/>
              <a:ext cx="2987" cy="1695"/>
            </a:xfrm>
            <a:prstGeom prst="bentConnector3">
              <a:avLst>
                <a:gd name="adj1" fmla="val -4556"/>
              </a:avLst>
            </a:prstGeom>
            <a:noFill/>
            <a:ln w="12700">
              <a:solidFill>
                <a:srgbClr val="FF0000"/>
              </a:solidFill>
              <a:miter lim="800000"/>
              <a:headEnd/>
              <a:tailEnd/>
            </a:ln>
          </p:spPr>
        </p:cxnSp>
        <p:cxnSp>
          <p:nvCxnSpPr>
            <p:cNvPr id="2199" name="AutoShape 683"/>
            <p:cNvCxnSpPr>
              <a:cxnSpLocks noChangeShapeType="1"/>
              <a:stCxn id="2391" idx="1"/>
              <a:endCxn id="2404" idx="1"/>
            </p:cNvCxnSpPr>
            <p:nvPr/>
          </p:nvCxnSpPr>
          <p:spPr bwMode="auto">
            <a:xfrm rot="10800000" flipV="1">
              <a:off x="4461" y="3469"/>
              <a:ext cx="1173" cy="435"/>
            </a:xfrm>
            <a:prstGeom prst="bentConnector4">
              <a:avLst>
                <a:gd name="adj1" fmla="val 42210"/>
                <a:gd name="adj2" fmla="val 119088"/>
              </a:avLst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</p:cxnSp>
        <p:cxnSp>
          <p:nvCxnSpPr>
            <p:cNvPr id="2200" name="AutoShape 687"/>
            <p:cNvCxnSpPr>
              <a:cxnSpLocks noChangeShapeType="1"/>
              <a:stCxn id="2391" idx="3"/>
              <a:endCxn id="2404" idx="3"/>
            </p:cNvCxnSpPr>
            <p:nvPr/>
          </p:nvCxnSpPr>
          <p:spPr bwMode="auto">
            <a:xfrm flipH="1">
              <a:off x="4461" y="3469"/>
              <a:ext cx="1298" cy="312"/>
            </a:xfrm>
            <a:prstGeom prst="bentConnector4">
              <a:avLst>
                <a:gd name="adj1" fmla="val -6551"/>
                <a:gd name="adj2" fmla="val 66463"/>
              </a:avLst>
            </a:prstGeom>
            <a:noFill/>
            <a:ln w="12700">
              <a:solidFill>
                <a:srgbClr val="FF0000"/>
              </a:solidFill>
              <a:miter lim="800000"/>
              <a:headEnd/>
              <a:tailEnd/>
            </a:ln>
          </p:spPr>
        </p:cxnSp>
        <p:grpSp>
          <p:nvGrpSpPr>
            <p:cNvPr id="2201" name="Group 695"/>
            <p:cNvGrpSpPr>
              <a:grpSpLocks/>
            </p:cNvGrpSpPr>
            <p:nvPr/>
          </p:nvGrpSpPr>
          <p:grpSpPr bwMode="auto">
            <a:xfrm rot="-5400000">
              <a:off x="4524" y="3656"/>
              <a:ext cx="123" cy="374"/>
              <a:chOff x="4758" y="3931"/>
              <a:chExt cx="136" cy="408"/>
            </a:xfrm>
          </p:grpSpPr>
          <p:sp>
            <p:nvSpPr>
              <p:cNvPr id="2404" name="Rectangle 692"/>
              <p:cNvSpPr>
                <a:spLocks noChangeArrowheads="1"/>
              </p:cNvSpPr>
              <p:nvPr/>
            </p:nvSpPr>
            <p:spPr bwMode="auto">
              <a:xfrm>
                <a:off x="4758" y="3931"/>
                <a:ext cx="136" cy="13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405" name="Rectangle 693"/>
              <p:cNvSpPr>
                <a:spLocks noChangeArrowheads="1"/>
              </p:cNvSpPr>
              <p:nvPr/>
            </p:nvSpPr>
            <p:spPr bwMode="auto">
              <a:xfrm>
                <a:off x="4758" y="4067"/>
                <a:ext cx="136" cy="13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406" name="Rectangle 694"/>
              <p:cNvSpPr>
                <a:spLocks noChangeArrowheads="1"/>
              </p:cNvSpPr>
              <p:nvPr/>
            </p:nvSpPr>
            <p:spPr bwMode="auto">
              <a:xfrm>
                <a:off x="4758" y="4203"/>
                <a:ext cx="136" cy="13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</p:grpSp>
        <p:cxnSp>
          <p:nvCxnSpPr>
            <p:cNvPr id="2202" name="AutoShape 696"/>
            <p:cNvCxnSpPr>
              <a:cxnSpLocks noChangeShapeType="1"/>
              <a:stCxn id="2405" idx="1"/>
              <a:endCxn id="2137" idx="0"/>
            </p:cNvCxnSpPr>
            <p:nvPr/>
          </p:nvCxnSpPr>
          <p:spPr bwMode="auto">
            <a:xfrm rot="16200000" flipH="1">
              <a:off x="4342" y="4148"/>
              <a:ext cx="1175" cy="689"/>
            </a:xfrm>
            <a:prstGeom prst="bentConnector3">
              <a:avLst>
                <a:gd name="adj1" fmla="val 15833"/>
              </a:avLst>
            </a:prstGeom>
            <a:noFill/>
            <a:ln w="12700">
              <a:solidFill>
                <a:schemeClr val="hlink"/>
              </a:solidFill>
              <a:miter lim="800000"/>
              <a:headEnd/>
              <a:tailEnd/>
            </a:ln>
          </p:spPr>
        </p:cxnSp>
        <p:cxnSp>
          <p:nvCxnSpPr>
            <p:cNvPr id="2203" name="AutoShape 697"/>
            <p:cNvCxnSpPr>
              <a:cxnSpLocks noChangeShapeType="1"/>
              <a:stCxn id="2405" idx="3"/>
              <a:endCxn id="2128" idx="0"/>
            </p:cNvCxnSpPr>
            <p:nvPr/>
          </p:nvCxnSpPr>
          <p:spPr bwMode="auto">
            <a:xfrm rot="-5400000" flipH="1" flipV="1">
              <a:off x="3676" y="4171"/>
              <a:ext cx="1298" cy="520"/>
            </a:xfrm>
            <a:prstGeom prst="bentConnector3">
              <a:avLst>
                <a:gd name="adj1" fmla="val -14412"/>
              </a:avLst>
            </a:prstGeom>
            <a:noFill/>
            <a:ln w="12700">
              <a:solidFill>
                <a:srgbClr val="FF0000"/>
              </a:solidFill>
              <a:miter lim="800000"/>
              <a:headEnd/>
              <a:tailEnd/>
            </a:ln>
          </p:spPr>
        </p:cxnSp>
        <p:cxnSp>
          <p:nvCxnSpPr>
            <p:cNvPr id="2204" name="AutoShape 698"/>
            <p:cNvCxnSpPr>
              <a:cxnSpLocks noChangeShapeType="1"/>
              <a:stCxn id="2406" idx="1"/>
              <a:endCxn id="2121" idx="0"/>
            </p:cNvCxnSpPr>
            <p:nvPr/>
          </p:nvCxnSpPr>
          <p:spPr bwMode="auto">
            <a:xfrm rot="5400000">
              <a:off x="3609" y="3978"/>
              <a:ext cx="1177" cy="1027"/>
            </a:xfrm>
            <a:prstGeom prst="bentConnector3">
              <a:avLst>
                <a:gd name="adj1" fmla="val 87167"/>
              </a:avLst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</p:cxnSp>
        <p:cxnSp>
          <p:nvCxnSpPr>
            <p:cNvPr id="2205" name="AutoShape 702"/>
            <p:cNvCxnSpPr>
              <a:cxnSpLocks noChangeShapeType="1"/>
              <a:stCxn id="2404" idx="3"/>
              <a:endCxn id="2127" idx="1"/>
            </p:cNvCxnSpPr>
            <p:nvPr/>
          </p:nvCxnSpPr>
          <p:spPr bwMode="auto">
            <a:xfrm rot="-5400000" flipH="1" flipV="1">
              <a:off x="3587" y="4137"/>
              <a:ext cx="1231" cy="517"/>
            </a:xfrm>
            <a:prstGeom prst="bentConnector3">
              <a:avLst>
                <a:gd name="adj1" fmla="val -3528"/>
              </a:avLst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</p:cxnSp>
        <p:cxnSp>
          <p:nvCxnSpPr>
            <p:cNvPr id="2206" name="AutoShape 703"/>
            <p:cNvCxnSpPr>
              <a:cxnSpLocks noChangeShapeType="1"/>
              <a:endCxn id="2131" idx="0"/>
            </p:cNvCxnSpPr>
            <p:nvPr/>
          </p:nvCxnSpPr>
          <p:spPr bwMode="auto">
            <a:xfrm>
              <a:off x="1682" y="4395"/>
              <a:ext cx="2902" cy="685"/>
            </a:xfrm>
            <a:prstGeom prst="bentConnector2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</p:cxnSp>
        <p:cxnSp>
          <p:nvCxnSpPr>
            <p:cNvPr id="2207" name="AutoShape 705"/>
            <p:cNvCxnSpPr>
              <a:cxnSpLocks noChangeShapeType="1"/>
              <a:stCxn id="2125" idx="1"/>
            </p:cNvCxnSpPr>
            <p:nvPr/>
          </p:nvCxnSpPr>
          <p:spPr bwMode="auto">
            <a:xfrm rot="5400000" flipH="1">
              <a:off x="1650" y="2821"/>
              <a:ext cx="854" cy="3527"/>
            </a:xfrm>
            <a:prstGeom prst="bentConnector2">
              <a:avLst/>
            </a:prstGeom>
            <a:noFill/>
            <a:ln w="12700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</p:cxnSp>
        <p:cxnSp>
          <p:nvCxnSpPr>
            <p:cNvPr id="2208" name="AutoShape 706"/>
            <p:cNvCxnSpPr>
              <a:cxnSpLocks noChangeShapeType="1"/>
            </p:cNvCxnSpPr>
            <p:nvPr/>
          </p:nvCxnSpPr>
          <p:spPr bwMode="auto">
            <a:xfrm rot="-5400000">
              <a:off x="1959" y="1928"/>
              <a:ext cx="2748" cy="877"/>
            </a:xfrm>
            <a:prstGeom prst="bentConnector3">
              <a:avLst>
                <a:gd name="adj1" fmla="val -264"/>
              </a:avLst>
            </a:prstGeom>
            <a:noFill/>
            <a:ln w="12700">
              <a:solidFill>
                <a:srgbClr val="7E3400"/>
              </a:solidFill>
              <a:miter lim="800000"/>
              <a:headEnd/>
              <a:tailEnd/>
            </a:ln>
          </p:spPr>
        </p:cxnSp>
        <p:cxnSp>
          <p:nvCxnSpPr>
            <p:cNvPr id="2209" name="AutoShape 707"/>
            <p:cNvCxnSpPr>
              <a:cxnSpLocks noChangeShapeType="1"/>
              <a:stCxn id="2126" idx="1"/>
            </p:cNvCxnSpPr>
            <p:nvPr/>
          </p:nvCxnSpPr>
          <p:spPr bwMode="auto">
            <a:xfrm rot="5400000" flipH="1">
              <a:off x="1874" y="3013"/>
              <a:ext cx="3937" cy="62"/>
            </a:xfrm>
            <a:prstGeom prst="bentConnector3">
              <a:avLst>
                <a:gd name="adj1" fmla="val 70727"/>
              </a:avLst>
            </a:prstGeom>
            <a:noFill/>
            <a:ln w="12700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</p:cxnSp>
        <p:cxnSp>
          <p:nvCxnSpPr>
            <p:cNvPr id="2210" name="AutoShape 257"/>
            <p:cNvCxnSpPr>
              <a:cxnSpLocks noChangeShapeType="1"/>
              <a:stCxn id="2091" idx="3"/>
            </p:cNvCxnSpPr>
            <p:nvPr/>
          </p:nvCxnSpPr>
          <p:spPr bwMode="auto">
            <a:xfrm flipH="1">
              <a:off x="4482" y="2551"/>
              <a:ext cx="135" cy="41"/>
            </a:xfrm>
            <a:prstGeom prst="straightConnector1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2211" name="AutoShape 720"/>
            <p:cNvCxnSpPr>
              <a:cxnSpLocks noChangeShapeType="1"/>
              <a:endCxn id="2402" idx="5"/>
            </p:cNvCxnSpPr>
            <p:nvPr/>
          </p:nvCxnSpPr>
          <p:spPr bwMode="auto">
            <a:xfrm rot="10800000" flipV="1">
              <a:off x="3010" y="2592"/>
              <a:ext cx="1472" cy="1015"/>
            </a:xfrm>
            <a:prstGeom prst="bentConnector4">
              <a:avLst>
                <a:gd name="adj1" fmla="val 45056"/>
                <a:gd name="adj2" fmla="val 99907"/>
              </a:avLst>
            </a:prstGeom>
            <a:noFill/>
            <a:ln w="19050">
              <a:solidFill>
                <a:schemeClr val="tx1"/>
              </a:solidFill>
              <a:miter lim="800000"/>
              <a:headEnd/>
              <a:tailEnd/>
            </a:ln>
          </p:spPr>
        </p:cxnSp>
        <p:cxnSp>
          <p:nvCxnSpPr>
            <p:cNvPr id="2212" name="AutoShape 722"/>
            <p:cNvCxnSpPr>
              <a:cxnSpLocks noChangeShapeType="1"/>
            </p:cNvCxnSpPr>
            <p:nvPr/>
          </p:nvCxnSpPr>
          <p:spPr bwMode="auto">
            <a:xfrm rot="5400000">
              <a:off x="3230" y="3552"/>
              <a:ext cx="2254" cy="417"/>
            </a:xfrm>
            <a:prstGeom prst="bentConnector3">
              <a:avLst>
                <a:gd name="adj1" fmla="val 477"/>
              </a:avLst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</p:cxnSp>
        <p:cxnSp>
          <p:nvCxnSpPr>
            <p:cNvPr id="2213" name="AutoShape 725"/>
            <p:cNvCxnSpPr>
              <a:cxnSpLocks noChangeShapeType="1"/>
            </p:cNvCxnSpPr>
            <p:nvPr/>
          </p:nvCxnSpPr>
          <p:spPr bwMode="auto">
            <a:xfrm rot="10800000" flipV="1">
              <a:off x="2810" y="3370"/>
              <a:ext cx="626" cy="411"/>
            </a:xfrm>
            <a:prstGeom prst="bentConnector3">
              <a:avLst>
                <a:gd name="adj1" fmla="val 33528"/>
              </a:avLst>
            </a:prstGeom>
            <a:noFill/>
            <a:ln w="12700">
              <a:solidFill>
                <a:srgbClr val="7E3400"/>
              </a:solidFill>
              <a:miter lim="800000"/>
              <a:headEnd/>
              <a:tailEnd/>
            </a:ln>
          </p:spPr>
        </p:cxnSp>
        <p:grpSp>
          <p:nvGrpSpPr>
            <p:cNvPr id="2214" name="Group 374"/>
            <p:cNvGrpSpPr>
              <a:grpSpLocks/>
            </p:cNvGrpSpPr>
            <p:nvPr/>
          </p:nvGrpSpPr>
          <p:grpSpPr bwMode="auto">
            <a:xfrm>
              <a:off x="2810" y="3412"/>
              <a:ext cx="234" cy="229"/>
              <a:chOff x="3461" y="4612"/>
              <a:chExt cx="253" cy="253"/>
            </a:xfrm>
          </p:grpSpPr>
          <p:sp>
            <p:nvSpPr>
              <p:cNvPr id="2402" name="AutoShape 261"/>
              <p:cNvSpPr>
                <a:spLocks noChangeArrowheads="1"/>
              </p:cNvSpPr>
              <p:nvPr/>
            </p:nvSpPr>
            <p:spPr bwMode="auto">
              <a:xfrm>
                <a:off x="3461" y="4612"/>
                <a:ext cx="253" cy="253"/>
              </a:xfrm>
              <a:custGeom>
                <a:avLst/>
                <a:gdLst>
                  <a:gd name="T0" fmla="*/ 127 w 21600"/>
                  <a:gd name="T1" fmla="*/ 0 h 21600"/>
                  <a:gd name="T2" fmla="*/ 37 w 21600"/>
                  <a:gd name="T3" fmla="*/ 37 h 21600"/>
                  <a:gd name="T4" fmla="*/ 0 w 21600"/>
                  <a:gd name="T5" fmla="*/ 127 h 21600"/>
                  <a:gd name="T6" fmla="*/ 37 w 21600"/>
                  <a:gd name="T7" fmla="*/ 216 h 21600"/>
                  <a:gd name="T8" fmla="*/ 127 w 21600"/>
                  <a:gd name="T9" fmla="*/ 253 h 21600"/>
                  <a:gd name="T10" fmla="*/ 216 w 21600"/>
                  <a:gd name="T11" fmla="*/ 216 h 21600"/>
                  <a:gd name="T12" fmla="*/ 253 w 21600"/>
                  <a:gd name="T13" fmla="*/ 127 h 21600"/>
                  <a:gd name="T14" fmla="*/ 216 w 21600"/>
                  <a:gd name="T15" fmla="*/ 37 h 2160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3159 w 21600"/>
                  <a:gd name="T25" fmla="*/ 3159 h 21600"/>
                  <a:gd name="T26" fmla="*/ 18441 w 21600"/>
                  <a:gd name="T27" fmla="*/ 18441 h 2160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2267" y="10800"/>
                    </a:moveTo>
                    <a:cubicBezTo>
                      <a:pt x="2267" y="15513"/>
                      <a:pt x="6087" y="19333"/>
                      <a:pt x="10800" y="19333"/>
                    </a:cubicBezTo>
                    <a:cubicBezTo>
                      <a:pt x="15513" y="19333"/>
                      <a:pt x="19333" y="15513"/>
                      <a:pt x="19333" y="10800"/>
                    </a:cubicBezTo>
                    <a:cubicBezTo>
                      <a:pt x="19333" y="6087"/>
                      <a:pt x="15513" y="2267"/>
                      <a:pt x="10800" y="2267"/>
                    </a:cubicBezTo>
                    <a:cubicBezTo>
                      <a:pt x="6087" y="2267"/>
                      <a:pt x="2267" y="6087"/>
                      <a:pt x="2267" y="1080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403" name="Line 264"/>
              <p:cNvSpPr>
                <a:spLocks noChangeShapeType="1"/>
              </p:cNvSpPr>
              <p:nvPr/>
            </p:nvSpPr>
            <p:spPr bwMode="auto">
              <a:xfrm>
                <a:off x="3587" y="4675"/>
                <a:ext cx="0" cy="127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de-DE"/>
              </a:p>
            </p:txBody>
          </p:sp>
        </p:grpSp>
        <p:cxnSp>
          <p:nvCxnSpPr>
            <p:cNvPr id="2215" name="AutoShape 721"/>
            <p:cNvCxnSpPr>
              <a:cxnSpLocks noChangeShapeType="1"/>
              <a:stCxn id="2402" idx="3"/>
            </p:cNvCxnSpPr>
            <p:nvPr/>
          </p:nvCxnSpPr>
          <p:spPr bwMode="auto">
            <a:xfrm flipH="1">
              <a:off x="2726" y="3607"/>
              <a:ext cx="118" cy="51"/>
            </a:xfrm>
            <a:prstGeom prst="straightConnector1">
              <a:avLst/>
            </a:prstGeom>
            <a:noFill/>
            <a:ln w="12700">
              <a:solidFill>
                <a:srgbClr val="7E3400"/>
              </a:solidFill>
              <a:round/>
              <a:headEnd/>
              <a:tailEnd/>
            </a:ln>
          </p:spPr>
        </p:cxnSp>
        <p:cxnSp>
          <p:nvCxnSpPr>
            <p:cNvPr id="2216" name="AutoShape 728"/>
            <p:cNvCxnSpPr>
              <a:cxnSpLocks noChangeShapeType="1"/>
              <a:endCxn id="2402" idx="3"/>
            </p:cNvCxnSpPr>
            <p:nvPr/>
          </p:nvCxnSpPr>
          <p:spPr bwMode="auto">
            <a:xfrm flipH="1" flipV="1">
              <a:off x="2844" y="3607"/>
              <a:ext cx="50" cy="134"/>
            </a:xfrm>
            <a:prstGeom prst="straightConnector1">
              <a:avLst/>
            </a:prstGeom>
            <a:noFill/>
            <a:ln w="12700">
              <a:solidFill>
                <a:srgbClr val="7E3400"/>
              </a:solidFill>
              <a:round/>
              <a:headEnd/>
              <a:tailEnd/>
            </a:ln>
          </p:spPr>
        </p:cxnSp>
        <p:cxnSp>
          <p:nvCxnSpPr>
            <p:cNvPr id="2217" name="AutoShape 731"/>
            <p:cNvCxnSpPr>
              <a:cxnSpLocks noChangeShapeType="1"/>
              <a:stCxn id="2441" idx="2"/>
            </p:cNvCxnSpPr>
            <p:nvPr/>
          </p:nvCxnSpPr>
          <p:spPr bwMode="auto">
            <a:xfrm flipV="1">
              <a:off x="2143" y="3658"/>
              <a:ext cx="582" cy="1128"/>
            </a:xfrm>
            <a:prstGeom prst="bentConnector2">
              <a:avLst/>
            </a:prstGeom>
            <a:noFill/>
            <a:ln w="12700">
              <a:solidFill>
                <a:srgbClr val="7E3400"/>
              </a:solidFill>
              <a:miter lim="800000"/>
              <a:headEnd/>
              <a:tailEnd/>
            </a:ln>
          </p:spPr>
        </p:cxnSp>
        <p:grpSp>
          <p:nvGrpSpPr>
            <p:cNvPr id="2218" name="Group 736"/>
            <p:cNvGrpSpPr>
              <a:grpSpLocks/>
            </p:cNvGrpSpPr>
            <p:nvPr/>
          </p:nvGrpSpPr>
          <p:grpSpPr bwMode="auto">
            <a:xfrm>
              <a:off x="4848" y="1935"/>
              <a:ext cx="125" cy="82"/>
              <a:chOff x="6708" y="4793"/>
              <a:chExt cx="272" cy="91"/>
            </a:xfrm>
          </p:grpSpPr>
          <p:sp>
            <p:nvSpPr>
              <p:cNvPr id="2399" name="Rectangle 733"/>
              <p:cNvSpPr>
                <a:spLocks noChangeArrowheads="1"/>
              </p:cNvSpPr>
              <p:nvPr/>
            </p:nvSpPr>
            <p:spPr bwMode="auto">
              <a:xfrm rot="5400000">
                <a:off x="6730" y="4771"/>
                <a:ext cx="91" cy="13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cxnSp>
            <p:nvCxnSpPr>
              <p:cNvPr id="2400" name="AutoShape 734"/>
              <p:cNvCxnSpPr>
                <a:cxnSpLocks noChangeShapeType="1"/>
                <a:stCxn id="2399" idx="0"/>
              </p:cNvCxnSpPr>
              <p:nvPr/>
            </p:nvCxnSpPr>
            <p:spPr bwMode="auto">
              <a:xfrm>
                <a:off x="6845" y="4838"/>
                <a:ext cx="135" cy="0"/>
              </a:xfrm>
              <a:prstGeom prst="straightConnector1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</p:cxnSp>
          <p:cxnSp>
            <p:nvCxnSpPr>
              <p:cNvPr id="2401" name="AutoShape 735"/>
              <p:cNvCxnSpPr>
                <a:cxnSpLocks noChangeShapeType="1"/>
              </p:cNvCxnSpPr>
              <p:nvPr/>
            </p:nvCxnSpPr>
            <p:spPr bwMode="auto">
              <a:xfrm>
                <a:off x="6980" y="4793"/>
                <a:ext cx="0" cy="91"/>
              </a:xfrm>
              <a:prstGeom prst="straightConnector1">
                <a:avLst/>
              </a:prstGeom>
              <a:noFill/>
              <a:ln w="76200">
                <a:solidFill>
                  <a:schemeClr val="tx1"/>
                </a:solidFill>
                <a:round/>
                <a:headEnd/>
                <a:tailEnd/>
              </a:ln>
            </p:spPr>
          </p:cxnSp>
        </p:grpSp>
        <p:cxnSp>
          <p:nvCxnSpPr>
            <p:cNvPr id="2219" name="AutoShape 737"/>
            <p:cNvCxnSpPr>
              <a:cxnSpLocks noChangeShapeType="1"/>
              <a:stCxn id="2399" idx="1"/>
              <a:endCxn id="2402" idx="5"/>
            </p:cNvCxnSpPr>
            <p:nvPr/>
          </p:nvCxnSpPr>
          <p:spPr bwMode="auto">
            <a:xfrm rot="-5400000" flipH="1" flipV="1">
              <a:off x="3109" y="1837"/>
              <a:ext cx="1671" cy="1870"/>
            </a:xfrm>
            <a:prstGeom prst="bentConnector5">
              <a:avLst>
                <a:gd name="adj1" fmla="val -2815"/>
                <a:gd name="adj2" fmla="val 50852"/>
                <a:gd name="adj3" fmla="val 103708"/>
              </a:avLst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</p:cxnSp>
        <p:cxnSp>
          <p:nvCxnSpPr>
            <p:cNvPr id="2220" name="AutoShape 740"/>
            <p:cNvCxnSpPr>
              <a:cxnSpLocks noChangeShapeType="1"/>
              <a:stCxn id="2399" idx="3"/>
            </p:cNvCxnSpPr>
            <p:nvPr/>
          </p:nvCxnSpPr>
          <p:spPr bwMode="auto">
            <a:xfrm rot="5400000">
              <a:off x="4407" y="1598"/>
              <a:ext cx="53" cy="893"/>
            </a:xfrm>
            <a:prstGeom prst="bentConnector2">
              <a:avLst/>
            </a:prstGeom>
            <a:noFill/>
            <a:ln w="12700">
              <a:solidFill>
                <a:srgbClr val="FFCC00"/>
              </a:solidFill>
              <a:miter lim="800000"/>
              <a:headEnd/>
              <a:tailEnd/>
            </a:ln>
          </p:spPr>
        </p:cxnSp>
        <p:cxnSp>
          <p:nvCxnSpPr>
            <p:cNvPr id="2221" name="AutoShape 741"/>
            <p:cNvCxnSpPr>
              <a:cxnSpLocks noChangeShapeType="1"/>
              <a:endCxn id="2136" idx="0"/>
            </p:cNvCxnSpPr>
            <p:nvPr/>
          </p:nvCxnSpPr>
          <p:spPr bwMode="auto">
            <a:xfrm rot="16200000" flipH="1">
              <a:off x="3040" y="3018"/>
              <a:ext cx="3009" cy="1115"/>
            </a:xfrm>
            <a:prstGeom prst="bentConnector3">
              <a:avLst>
                <a:gd name="adj1" fmla="val 48653"/>
              </a:avLst>
            </a:prstGeom>
            <a:noFill/>
            <a:ln w="12700">
              <a:solidFill>
                <a:srgbClr val="FFCC00"/>
              </a:solidFill>
              <a:miter lim="800000"/>
              <a:headEnd/>
              <a:tailEnd/>
            </a:ln>
          </p:spPr>
        </p:cxnSp>
        <p:cxnSp>
          <p:nvCxnSpPr>
            <p:cNvPr id="2222" name="AutoShape 744"/>
            <p:cNvCxnSpPr>
              <a:cxnSpLocks noChangeShapeType="1"/>
              <a:stCxn id="2466" idx="3"/>
              <a:endCxn id="2464" idx="3"/>
            </p:cNvCxnSpPr>
            <p:nvPr/>
          </p:nvCxnSpPr>
          <p:spPr bwMode="auto">
            <a:xfrm rot="10800000" flipH="1" flipV="1">
              <a:off x="4400" y="2247"/>
              <a:ext cx="0" cy="861"/>
            </a:xfrm>
            <a:prstGeom prst="bentConnector3">
              <a:avLst>
                <a:gd name="adj1" fmla="val -4100000"/>
              </a:avLst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</p:cxnSp>
        <p:cxnSp>
          <p:nvCxnSpPr>
            <p:cNvPr id="2223" name="AutoShape 746"/>
            <p:cNvCxnSpPr>
              <a:cxnSpLocks noChangeShapeType="1"/>
              <a:stCxn id="2402" idx="1"/>
            </p:cNvCxnSpPr>
            <p:nvPr/>
          </p:nvCxnSpPr>
          <p:spPr bwMode="auto">
            <a:xfrm rot="-5400000" flipH="1" flipV="1">
              <a:off x="2618" y="3597"/>
              <a:ext cx="377" cy="75"/>
            </a:xfrm>
            <a:prstGeom prst="bentConnector3">
              <a:avLst>
                <a:gd name="adj1" fmla="val 1435"/>
              </a:avLst>
            </a:prstGeom>
            <a:noFill/>
            <a:ln w="12700">
              <a:solidFill>
                <a:schemeClr val="hlink"/>
              </a:solidFill>
              <a:miter lim="800000"/>
              <a:headEnd/>
              <a:tailEnd/>
            </a:ln>
          </p:spPr>
        </p:cxnSp>
        <p:cxnSp>
          <p:nvCxnSpPr>
            <p:cNvPr id="2224" name="AutoShape 747"/>
            <p:cNvCxnSpPr>
              <a:cxnSpLocks noChangeShapeType="1"/>
              <a:endCxn id="2129" idx="0"/>
            </p:cNvCxnSpPr>
            <p:nvPr/>
          </p:nvCxnSpPr>
          <p:spPr bwMode="auto">
            <a:xfrm>
              <a:off x="2770" y="3822"/>
              <a:ext cx="1468" cy="1258"/>
            </a:xfrm>
            <a:prstGeom prst="bentConnector2">
              <a:avLst/>
            </a:prstGeom>
            <a:noFill/>
            <a:ln w="12700">
              <a:solidFill>
                <a:srgbClr val="009900"/>
              </a:solidFill>
              <a:miter lim="800000"/>
              <a:headEnd/>
              <a:tailEnd/>
            </a:ln>
          </p:spPr>
        </p:cxnSp>
        <p:cxnSp>
          <p:nvCxnSpPr>
            <p:cNvPr id="2225" name="AutoShape 751"/>
            <p:cNvCxnSpPr>
              <a:cxnSpLocks noChangeShapeType="1"/>
              <a:stCxn id="2092" idx="1"/>
            </p:cNvCxnSpPr>
            <p:nvPr/>
          </p:nvCxnSpPr>
          <p:spPr bwMode="auto">
            <a:xfrm rot="-5400000" flipH="1" flipV="1">
              <a:off x="3312" y="3502"/>
              <a:ext cx="2016" cy="593"/>
            </a:xfrm>
            <a:prstGeom prst="bentConnector3">
              <a:avLst>
                <a:gd name="adj1" fmla="val 134"/>
              </a:avLst>
            </a:prstGeom>
            <a:noFill/>
            <a:ln w="12700">
              <a:solidFill>
                <a:srgbClr val="0000FF"/>
              </a:solidFill>
              <a:miter lim="800000"/>
              <a:headEnd/>
              <a:tailEnd/>
            </a:ln>
          </p:spPr>
        </p:cxnSp>
        <p:cxnSp>
          <p:nvCxnSpPr>
            <p:cNvPr id="2226" name="AutoShape 752"/>
            <p:cNvCxnSpPr>
              <a:cxnSpLocks noChangeShapeType="1"/>
              <a:endCxn id="2135" idx="0"/>
            </p:cNvCxnSpPr>
            <p:nvPr/>
          </p:nvCxnSpPr>
          <p:spPr bwMode="auto">
            <a:xfrm>
              <a:off x="4022" y="4806"/>
              <a:ext cx="905" cy="274"/>
            </a:xfrm>
            <a:prstGeom prst="bentConnector2">
              <a:avLst/>
            </a:prstGeom>
            <a:noFill/>
            <a:ln w="12700">
              <a:solidFill>
                <a:srgbClr val="0000FF"/>
              </a:solidFill>
              <a:miter lim="800000"/>
              <a:headEnd/>
              <a:tailEnd/>
            </a:ln>
          </p:spPr>
        </p:cxnSp>
        <p:cxnSp>
          <p:nvCxnSpPr>
            <p:cNvPr id="2227" name="AutoShape 753"/>
            <p:cNvCxnSpPr>
              <a:cxnSpLocks noChangeShapeType="1"/>
              <a:stCxn id="2092" idx="3"/>
            </p:cNvCxnSpPr>
            <p:nvPr/>
          </p:nvCxnSpPr>
          <p:spPr bwMode="auto">
            <a:xfrm rot="5400000">
              <a:off x="3805" y="3420"/>
              <a:ext cx="1280" cy="343"/>
            </a:xfrm>
            <a:prstGeom prst="bentConnector3">
              <a:avLst>
                <a:gd name="adj1" fmla="val 0"/>
              </a:avLst>
            </a:prstGeom>
            <a:noFill/>
            <a:ln w="12700">
              <a:solidFill>
                <a:srgbClr val="FFCC00"/>
              </a:solidFill>
              <a:miter lim="800000"/>
              <a:headEnd/>
              <a:tailEnd/>
            </a:ln>
          </p:spPr>
        </p:cxnSp>
        <p:cxnSp>
          <p:nvCxnSpPr>
            <p:cNvPr id="2228" name="AutoShape 754"/>
            <p:cNvCxnSpPr>
              <a:cxnSpLocks noChangeShapeType="1"/>
              <a:endCxn id="2134" idx="0"/>
            </p:cNvCxnSpPr>
            <p:nvPr/>
          </p:nvCxnSpPr>
          <p:spPr bwMode="auto">
            <a:xfrm rot="16200000" flipH="1">
              <a:off x="4091" y="4414"/>
              <a:ext cx="848" cy="483"/>
            </a:xfrm>
            <a:prstGeom prst="bentConnector3">
              <a:avLst>
                <a:gd name="adj1" fmla="val 50000"/>
              </a:avLst>
            </a:prstGeom>
            <a:noFill/>
            <a:ln w="12700">
              <a:solidFill>
                <a:srgbClr val="FFCC00"/>
              </a:solidFill>
              <a:miter lim="800000"/>
              <a:headEnd/>
              <a:tailEnd/>
            </a:ln>
          </p:spPr>
        </p:cxnSp>
        <p:sp>
          <p:nvSpPr>
            <p:cNvPr id="2229" name="Oval 755"/>
            <p:cNvSpPr>
              <a:spLocks noChangeArrowheads="1"/>
            </p:cNvSpPr>
            <p:nvPr/>
          </p:nvSpPr>
          <p:spPr bwMode="auto">
            <a:xfrm>
              <a:off x="4565" y="3823"/>
              <a:ext cx="40" cy="40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2230" name="Rectangle 761"/>
            <p:cNvSpPr>
              <a:spLocks noChangeArrowheads="1"/>
            </p:cNvSpPr>
            <p:nvPr/>
          </p:nvSpPr>
          <p:spPr bwMode="auto">
            <a:xfrm rot="5400000">
              <a:off x="2993" y="3172"/>
              <a:ext cx="100" cy="87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cxnSp>
          <p:nvCxnSpPr>
            <p:cNvPr id="2231" name="AutoShape 762"/>
            <p:cNvCxnSpPr>
              <a:cxnSpLocks noChangeShapeType="1"/>
              <a:stCxn id="2230" idx="0"/>
            </p:cNvCxnSpPr>
            <p:nvPr/>
          </p:nvCxnSpPr>
          <p:spPr bwMode="auto">
            <a:xfrm>
              <a:off x="3087" y="3217"/>
              <a:ext cx="16" cy="115"/>
            </a:xfrm>
            <a:prstGeom prst="straightConnector1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2232" name="AutoShape 766"/>
            <p:cNvCxnSpPr>
              <a:cxnSpLocks noChangeShapeType="1"/>
            </p:cNvCxnSpPr>
            <p:nvPr/>
          </p:nvCxnSpPr>
          <p:spPr bwMode="auto">
            <a:xfrm rot="-5400000">
              <a:off x="2457" y="3435"/>
              <a:ext cx="711" cy="373"/>
            </a:xfrm>
            <a:prstGeom prst="bentConnector3">
              <a:avLst>
                <a:gd name="adj1" fmla="val 99296"/>
              </a:avLst>
            </a:prstGeom>
            <a:noFill/>
            <a:ln w="12700">
              <a:solidFill>
                <a:srgbClr val="7E3400"/>
              </a:solidFill>
              <a:miter lim="800000"/>
              <a:headEnd/>
              <a:tailEnd/>
            </a:ln>
          </p:spPr>
        </p:cxnSp>
        <p:cxnSp>
          <p:nvCxnSpPr>
            <p:cNvPr id="2233" name="AutoShape 767"/>
            <p:cNvCxnSpPr>
              <a:cxnSpLocks noChangeShapeType="1"/>
            </p:cNvCxnSpPr>
            <p:nvPr/>
          </p:nvCxnSpPr>
          <p:spPr bwMode="auto">
            <a:xfrm>
              <a:off x="2894" y="3166"/>
              <a:ext cx="105" cy="0"/>
            </a:xfrm>
            <a:prstGeom prst="straightConnector1">
              <a:avLst/>
            </a:prstGeom>
            <a:noFill/>
            <a:ln w="12700">
              <a:solidFill>
                <a:srgbClr val="7E3400"/>
              </a:solidFill>
              <a:round/>
              <a:headEnd/>
              <a:tailEnd/>
            </a:ln>
          </p:spPr>
        </p:cxnSp>
        <p:cxnSp>
          <p:nvCxnSpPr>
            <p:cNvPr id="2234" name="AutoShape 770"/>
            <p:cNvCxnSpPr>
              <a:cxnSpLocks noChangeShapeType="1"/>
              <a:stCxn id="2441" idx="2"/>
            </p:cNvCxnSpPr>
            <p:nvPr/>
          </p:nvCxnSpPr>
          <p:spPr bwMode="auto">
            <a:xfrm flipH="1" flipV="1">
              <a:off x="2140" y="3166"/>
              <a:ext cx="3" cy="1620"/>
            </a:xfrm>
            <a:prstGeom prst="straightConnector1">
              <a:avLst/>
            </a:prstGeom>
            <a:noFill/>
            <a:ln w="12700">
              <a:solidFill>
                <a:srgbClr val="7E3400"/>
              </a:solidFill>
              <a:round/>
              <a:headEnd/>
              <a:tailEnd/>
            </a:ln>
          </p:spPr>
        </p:cxnSp>
        <p:cxnSp>
          <p:nvCxnSpPr>
            <p:cNvPr id="2235" name="AutoShape 771"/>
            <p:cNvCxnSpPr>
              <a:cxnSpLocks noChangeShapeType="1"/>
            </p:cNvCxnSpPr>
            <p:nvPr/>
          </p:nvCxnSpPr>
          <p:spPr bwMode="auto">
            <a:xfrm>
              <a:off x="2141" y="3166"/>
              <a:ext cx="753" cy="0"/>
            </a:xfrm>
            <a:prstGeom prst="straightConnector1">
              <a:avLst/>
            </a:prstGeom>
            <a:noFill/>
            <a:ln w="12700">
              <a:solidFill>
                <a:srgbClr val="7E3400"/>
              </a:solidFill>
              <a:round/>
              <a:headEnd/>
              <a:tailEnd/>
            </a:ln>
          </p:spPr>
        </p:cxnSp>
        <p:cxnSp>
          <p:nvCxnSpPr>
            <p:cNvPr id="2236" name="AutoShape 772"/>
            <p:cNvCxnSpPr>
              <a:cxnSpLocks noChangeShapeType="1"/>
              <a:stCxn id="2130" idx="0"/>
            </p:cNvCxnSpPr>
            <p:nvPr/>
          </p:nvCxnSpPr>
          <p:spPr bwMode="auto">
            <a:xfrm rot="5400000" flipH="1">
              <a:off x="2966" y="3637"/>
              <a:ext cx="1103" cy="1784"/>
            </a:xfrm>
            <a:prstGeom prst="bentConnector2">
              <a:avLst/>
            </a:prstGeom>
            <a:noFill/>
            <a:ln w="12700">
              <a:solidFill>
                <a:srgbClr val="7E3400"/>
              </a:solidFill>
              <a:miter lim="800000"/>
              <a:headEnd/>
              <a:tailEnd/>
            </a:ln>
          </p:spPr>
        </p:cxnSp>
        <p:cxnSp>
          <p:nvCxnSpPr>
            <p:cNvPr id="2237" name="AutoShape 658"/>
            <p:cNvCxnSpPr>
              <a:cxnSpLocks noChangeShapeType="1"/>
            </p:cNvCxnSpPr>
            <p:nvPr/>
          </p:nvCxnSpPr>
          <p:spPr bwMode="auto">
            <a:xfrm rot="10800000" flipV="1">
              <a:off x="4106" y="706"/>
              <a:ext cx="510" cy="452"/>
            </a:xfrm>
            <a:prstGeom prst="bentConnector3">
              <a:avLst>
                <a:gd name="adj1" fmla="val -33755"/>
              </a:avLst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</p:cxnSp>
        <p:cxnSp>
          <p:nvCxnSpPr>
            <p:cNvPr id="2238" name="AutoShape 779"/>
            <p:cNvCxnSpPr>
              <a:cxnSpLocks noChangeShapeType="1"/>
              <a:stCxn id="2402" idx="3"/>
            </p:cNvCxnSpPr>
            <p:nvPr/>
          </p:nvCxnSpPr>
          <p:spPr bwMode="auto">
            <a:xfrm flipH="1">
              <a:off x="2810" y="3607"/>
              <a:ext cx="34" cy="174"/>
            </a:xfrm>
            <a:prstGeom prst="straightConnector1">
              <a:avLst/>
            </a:prstGeom>
            <a:noFill/>
            <a:ln w="12700">
              <a:solidFill>
                <a:srgbClr val="7E3400"/>
              </a:solidFill>
              <a:round/>
              <a:headEnd/>
              <a:tailEnd/>
            </a:ln>
          </p:spPr>
        </p:cxnSp>
        <p:sp>
          <p:nvSpPr>
            <p:cNvPr id="2239" name="Rectangle 783"/>
            <p:cNvSpPr>
              <a:spLocks noChangeArrowheads="1"/>
            </p:cNvSpPr>
            <p:nvPr/>
          </p:nvSpPr>
          <p:spPr bwMode="auto">
            <a:xfrm>
              <a:off x="3642" y="2893"/>
              <a:ext cx="80" cy="41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cxnSp>
          <p:nvCxnSpPr>
            <p:cNvPr id="2240" name="AutoShape 784"/>
            <p:cNvCxnSpPr>
              <a:cxnSpLocks noChangeShapeType="1"/>
              <a:stCxn id="2092" idx="2"/>
              <a:endCxn id="2239" idx="0"/>
            </p:cNvCxnSpPr>
            <p:nvPr/>
          </p:nvCxnSpPr>
          <p:spPr bwMode="auto">
            <a:xfrm rot="10800000" flipV="1">
              <a:off x="3682" y="2872"/>
              <a:ext cx="900" cy="21"/>
            </a:xfrm>
            <a:prstGeom prst="bentConnector2">
              <a:avLst/>
            </a:prstGeom>
            <a:noFill/>
            <a:ln w="12700">
              <a:solidFill>
                <a:srgbClr val="FF0000"/>
              </a:solidFill>
              <a:miter lim="800000"/>
              <a:headEnd/>
              <a:tailEnd/>
            </a:ln>
          </p:spPr>
        </p:cxnSp>
        <p:cxnSp>
          <p:nvCxnSpPr>
            <p:cNvPr id="2241" name="AutoShape 785"/>
            <p:cNvCxnSpPr>
              <a:cxnSpLocks noChangeShapeType="1"/>
              <a:stCxn id="2239" idx="2"/>
            </p:cNvCxnSpPr>
            <p:nvPr/>
          </p:nvCxnSpPr>
          <p:spPr bwMode="auto">
            <a:xfrm rot="5400000">
              <a:off x="3523" y="3205"/>
              <a:ext cx="62" cy="257"/>
            </a:xfrm>
            <a:prstGeom prst="bentConnector2">
              <a:avLst/>
            </a:prstGeom>
            <a:noFill/>
            <a:ln w="12700">
              <a:solidFill>
                <a:srgbClr val="FF0000"/>
              </a:solidFill>
              <a:miter lim="800000"/>
              <a:headEnd/>
              <a:tailEnd/>
            </a:ln>
          </p:spPr>
        </p:cxnSp>
        <p:cxnSp>
          <p:nvCxnSpPr>
            <p:cNvPr id="2242" name="AutoShape 786"/>
            <p:cNvCxnSpPr>
              <a:cxnSpLocks noChangeShapeType="1"/>
              <a:stCxn id="2187" idx="3"/>
            </p:cNvCxnSpPr>
            <p:nvPr/>
          </p:nvCxnSpPr>
          <p:spPr bwMode="auto">
            <a:xfrm rot="5400000">
              <a:off x="2731" y="2636"/>
              <a:ext cx="1441" cy="30"/>
            </a:xfrm>
            <a:prstGeom prst="bentConnector3">
              <a:avLst>
                <a:gd name="adj1" fmla="val 49968"/>
              </a:avLst>
            </a:prstGeom>
            <a:noFill/>
            <a:ln w="12700">
              <a:solidFill>
                <a:srgbClr val="7E3400"/>
              </a:solidFill>
              <a:miter lim="800000"/>
              <a:headEnd/>
              <a:tailEnd/>
            </a:ln>
          </p:spPr>
        </p:cxnSp>
        <p:sp>
          <p:nvSpPr>
            <p:cNvPr id="2243" name="Text Box 787"/>
            <p:cNvSpPr txBox="1">
              <a:spLocks noChangeArrowheads="1"/>
            </p:cNvSpPr>
            <p:nvPr/>
          </p:nvSpPr>
          <p:spPr bwMode="auto">
            <a:xfrm rot="-5400000">
              <a:off x="3397" y="3003"/>
              <a:ext cx="555" cy="1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8415" tIns="34208" rIns="68415" bIns="34208">
              <a:spAutoFit/>
            </a:bodyPr>
            <a:lstStyle/>
            <a:p>
              <a:pPr defTabSz="957263"/>
              <a:r>
                <a:rPr lang="de-DE" sz="600"/>
                <a:t>4</a:t>
              </a:r>
              <a:r>
                <a:rPr lang="de-DE" sz="400"/>
                <a:t> </a:t>
              </a:r>
              <a:r>
                <a:rPr lang="de-DE" sz="600"/>
                <a:t>Zenerdioden</a:t>
              </a:r>
            </a:p>
          </p:txBody>
        </p:sp>
        <p:cxnSp>
          <p:nvCxnSpPr>
            <p:cNvPr id="2244" name="AutoShape 790"/>
            <p:cNvCxnSpPr>
              <a:cxnSpLocks noChangeShapeType="1"/>
              <a:endCxn id="2123" idx="1"/>
            </p:cNvCxnSpPr>
            <p:nvPr/>
          </p:nvCxnSpPr>
          <p:spPr bwMode="auto">
            <a:xfrm rot="10800000" flipV="1">
              <a:off x="3647" y="4889"/>
              <a:ext cx="501" cy="123"/>
            </a:xfrm>
            <a:prstGeom prst="bentConnector2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</p:cxnSp>
        <p:cxnSp>
          <p:nvCxnSpPr>
            <p:cNvPr id="2245" name="AutoShape 791"/>
            <p:cNvCxnSpPr>
              <a:cxnSpLocks noChangeShapeType="1"/>
              <a:stCxn id="2133" idx="1"/>
              <a:endCxn id="2404" idx="1"/>
            </p:cNvCxnSpPr>
            <p:nvPr/>
          </p:nvCxnSpPr>
          <p:spPr bwMode="auto">
            <a:xfrm rot="5400000" flipH="1">
              <a:off x="3995" y="4369"/>
              <a:ext cx="1108" cy="175"/>
            </a:xfrm>
            <a:prstGeom prst="bentConnector3">
              <a:avLst>
                <a:gd name="adj1" fmla="val 80644"/>
              </a:avLst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</p:cxnSp>
        <p:cxnSp>
          <p:nvCxnSpPr>
            <p:cNvPr id="2246" name="AutoShape 792"/>
            <p:cNvCxnSpPr>
              <a:cxnSpLocks noChangeShapeType="1"/>
              <a:stCxn id="2129" idx="7"/>
            </p:cNvCxnSpPr>
            <p:nvPr/>
          </p:nvCxnSpPr>
          <p:spPr bwMode="auto">
            <a:xfrm flipV="1">
              <a:off x="4274" y="4993"/>
              <a:ext cx="61" cy="102"/>
            </a:xfrm>
            <a:prstGeom prst="straightConnector1">
              <a:avLst/>
            </a:prstGeom>
            <a:noFill/>
            <a:ln w="12700">
              <a:solidFill>
                <a:srgbClr val="009900"/>
              </a:solidFill>
              <a:round/>
              <a:headEnd/>
              <a:tailEnd/>
            </a:ln>
          </p:spPr>
        </p:cxnSp>
        <p:cxnSp>
          <p:nvCxnSpPr>
            <p:cNvPr id="2247" name="AutoShape 793"/>
            <p:cNvCxnSpPr>
              <a:cxnSpLocks noChangeShapeType="1"/>
              <a:endCxn id="2419" idx="1"/>
            </p:cNvCxnSpPr>
            <p:nvPr/>
          </p:nvCxnSpPr>
          <p:spPr bwMode="auto">
            <a:xfrm rot="5400000" flipH="1" flipV="1">
              <a:off x="4284" y="3506"/>
              <a:ext cx="1672" cy="187"/>
            </a:xfrm>
            <a:prstGeom prst="bentConnector2">
              <a:avLst/>
            </a:prstGeom>
            <a:noFill/>
            <a:ln w="12700">
              <a:solidFill>
                <a:srgbClr val="009900"/>
              </a:solidFill>
              <a:miter lim="800000"/>
              <a:headEnd/>
              <a:tailEnd/>
            </a:ln>
          </p:spPr>
        </p:cxnSp>
        <p:cxnSp>
          <p:nvCxnSpPr>
            <p:cNvPr id="2248" name="AutoShape 794"/>
            <p:cNvCxnSpPr>
              <a:cxnSpLocks noChangeShapeType="1"/>
              <a:stCxn id="2194" idx="2"/>
              <a:endCxn id="2470" idx="1"/>
            </p:cNvCxnSpPr>
            <p:nvPr/>
          </p:nvCxnSpPr>
          <p:spPr bwMode="auto">
            <a:xfrm rot="10800000" flipV="1">
              <a:off x="2819" y="480"/>
              <a:ext cx="1077" cy="1057"/>
            </a:xfrm>
            <a:prstGeom prst="bentConnector3">
              <a:avLst>
                <a:gd name="adj1" fmla="val 95120"/>
              </a:avLst>
            </a:prstGeom>
            <a:noFill/>
            <a:ln w="12700">
              <a:solidFill>
                <a:srgbClr val="FF0000"/>
              </a:solidFill>
              <a:miter lim="800000"/>
              <a:headEnd/>
              <a:tailEnd/>
            </a:ln>
          </p:spPr>
        </p:cxnSp>
        <p:sp>
          <p:nvSpPr>
            <p:cNvPr id="2249" name="Text Box 795"/>
            <p:cNvSpPr txBox="1">
              <a:spLocks noChangeArrowheads="1"/>
            </p:cNvSpPr>
            <p:nvPr/>
          </p:nvSpPr>
          <p:spPr bwMode="auto">
            <a:xfrm>
              <a:off x="2685" y="3296"/>
              <a:ext cx="521" cy="1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8415" tIns="34208" rIns="68415" bIns="34208">
              <a:spAutoFit/>
            </a:bodyPr>
            <a:lstStyle/>
            <a:p>
              <a:pPr defTabSz="957263"/>
              <a:r>
                <a:rPr lang="de-DE" sz="700"/>
                <a:t>Zündschloss</a:t>
              </a:r>
            </a:p>
          </p:txBody>
        </p:sp>
        <p:sp>
          <p:nvSpPr>
            <p:cNvPr id="2250" name="Text Box 797"/>
            <p:cNvSpPr txBox="1">
              <a:spLocks noChangeArrowheads="1"/>
            </p:cNvSpPr>
            <p:nvPr/>
          </p:nvSpPr>
          <p:spPr bwMode="auto">
            <a:xfrm>
              <a:off x="2601" y="3041"/>
              <a:ext cx="709" cy="1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8415" tIns="34208" rIns="68415" bIns="34208">
              <a:spAutoFit/>
            </a:bodyPr>
            <a:lstStyle/>
            <a:p>
              <a:pPr defTabSz="957263"/>
              <a:r>
                <a:rPr lang="de-DE" sz="700"/>
                <a:t>Bremslichtschalter</a:t>
              </a:r>
            </a:p>
          </p:txBody>
        </p:sp>
        <p:cxnSp>
          <p:nvCxnSpPr>
            <p:cNvPr id="2251" name="AutoShape 745"/>
            <p:cNvCxnSpPr>
              <a:cxnSpLocks noChangeShapeType="1"/>
              <a:stCxn id="2464" idx="3"/>
            </p:cNvCxnSpPr>
            <p:nvPr/>
          </p:nvCxnSpPr>
          <p:spPr bwMode="auto">
            <a:xfrm rot="10800000" flipV="1">
              <a:off x="3688" y="3108"/>
              <a:ext cx="712" cy="346"/>
            </a:xfrm>
            <a:prstGeom prst="bentConnector3">
              <a:avLst>
                <a:gd name="adj1" fmla="val 46500"/>
              </a:avLst>
            </a:prstGeom>
            <a:noFill/>
            <a:ln w="12700">
              <a:solidFill>
                <a:srgbClr val="FF0000"/>
              </a:solidFill>
              <a:miter lim="800000"/>
              <a:headEnd/>
              <a:tailEnd/>
            </a:ln>
          </p:spPr>
        </p:cxnSp>
        <p:cxnSp>
          <p:nvCxnSpPr>
            <p:cNvPr id="2252" name="AutoShape 798"/>
            <p:cNvCxnSpPr>
              <a:cxnSpLocks noChangeShapeType="1"/>
              <a:stCxn id="2402" idx="7"/>
            </p:cNvCxnSpPr>
            <p:nvPr/>
          </p:nvCxnSpPr>
          <p:spPr bwMode="auto">
            <a:xfrm rot="5400000" flipV="1">
              <a:off x="3345" y="3111"/>
              <a:ext cx="8" cy="678"/>
            </a:xfrm>
            <a:prstGeom prst="bentConnector4">
              <a:avLst>
                <a:gd name="adj1" fmla="val 122218"/>
                <a:gd name="adj2" fmla="val 52444"/>
              </a:avLst>
            </a:prstGeom>
            <a:noFill/>
            <a:ln w="12700">
              <a:solidFill>
                <a:srgbClr val="FF0000"/>
              </a:solidFill>
              <a:miter lim="800000"/>
              <a:headEnd/>
              <a:tailEnd/>
            </a:ln>
          </p:spPr>
        </p:cxnSp>
        <p:sp>
          <p:nvSpPr>
            <p:cNvPr id="2253" name="Text Box 799"/>
            <p:cNvSpPr txBox="1">
              <a:spLocks noChangeArrowheads="1"/>
            </p:cNvSpPr>
            <p:nvPr/>
          </p:nvSpPr>
          <p:spPr bwMode="auto">
            <a:xfrm>
              <a:off x="4148" y="412"/>
              <a:ext cx="613" cy="1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8415" tIns="34208" rIns="68415" bIns="34208">
              <a:spAutoFit/>
            </a:bodyPr>
            <a:lstStyle/>
            <a:p>
              <a:pPr defTabSz="957263"/>
              <a:r>
                <a:rPr lang="de-DE" sz="700"/>
                <a:t>Blinkrelais 12 V</a:t>
              </a:r>
            </a:p>
          </p:txBody>
        </p:sp>
        <p:sp>
          <p:nvSpPr>
            <p:cNvPr id="2254" name="Text Box 800"/>
            <p:cNvSpPr txBox="1">
              <a:spLocks noChangeArrowheads="1"/>
            </p:cNvSpPr>
            <p:nvPr/>
          </p:nvSpPr>
          <p:spPr bwMode="auto">
            <a:xfrm>
              <a:off x="4775" y="754"/>
              <a:ext cx="793" cy="1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8415" tIns="34208" rIns="68415" bIns="34208">
              <a:spAutoFit/>
            </a:bodyPr>
            <a:lstStyle/>
            <a:p>
              <a:pPr defTabSz="957263"/>
              <a:r>
                <a:rPr lang="de-DE" sz="700"/>
                <a:t>Warnblinkgeber 12 V</a:t>
              </a:r>
            </a:p>
          </p:txBody>
        </p:sp>
        <p:sp>
          <p:nvSpPr>
            <p:cNvPr id="2255" name="Text Box 801"/>
            <p:cNvSpPr txBox="1">
              <a:spLocks noChangeArrowheads="1"/>
            </p:cNvSpPr>
            <p:nvPr/>
          </p:nvSpPr>
          <p:spPr bwMode="auto">
            <a:xfrm>
              <a:off x="4524" y="1248"/>
              <a:ext cx="830" cy="2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8415" tIns="34208" rIns="68415" bIns="34208">
              <a:spAutoFit/>
            </a:bodyPr>
            <a:lstStyle/>
            <a:p>
              <a:pPr defTabSz="957263"/>
              <a:r>
                <a:rPr lang="de-DE" sz="700"/>
                <a:t>Drehzahlsteller 12/6 V</a:t>
              </a:r>
            </a:p>
            <a:p>
              <a:pPr defTabSz="957263"/>
              <a:r>
                <a:rPr lang="de-DE" sz="700"/>
                <a:t>für Wischermotor</a:t>
              </a:r>
            </a:p>
          </p:txBody>
        </p:sp>
        <p:grpSp>
          <p:nvGrpSpPr>
            <p:cNvPr id="2256" name="Group 807"/>
            <p:cNvGrpSpPr>
              <a:grpSpLocks/>
            </p:cNvGrpSpPr>
            <p:nvPr/>
          </p:nvGrpSpPr>
          <p:grpSpPr bwMode="auto">
            <a:xfrm rot="5400000">
              <a:off x="5857" y="339"/>
              <a:ext cx="161" cy="88"/>
              <a:chOff x="7071" y="1935"/>
              <a:chExt cx="239" cy="139"/>
            </a:xfrm>
          </p:grpSpPr>
          <p:sp>
            <p:nvSpPr>
              <p:cNvPr id="2397" name="Oval 808"/>
              <p:cNvSpPr>
                <a:spLocks noChangeArrowheads="1"/>
              </p:cNvSpPr>
              <p:nvPr/>
            </p:nvSpPr>
            <p:spPr bwMode="auto">
              <a:xfrm>
                <a:off x="7071" y="1935"/>
                <a:ext cx="134" cy="139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398" name="Rectangle 809"/>
              <p:cNvSpPr>
                <a:spLocks noChangeArrowheads="1"/>
              </p:cNvSpPr>
              <p:nvPr/>
            </p:nvSpPr>
            <p:spPr bwMode="auto">
              <a:xfrm>
                <a:off x="7190" y="1959"/>
                <a:ext cx="120" cy="91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</p:grpSp>
        <p:grpSp>
          <p:nvGrpSpPr>
            <p:cNvPr id="2257" name="Group 811"/>
            <p:cNvGrpSpPr>
              <a:grpSpLocks/>
            </p:cNvGrpSpPr>
            <p:nvPr/>
          </p:nvGrpSpPr>
          <p:grpSpPr bwMode="auto">
            <a:xfrm>
              <a:off x="393" y="3979"/>
              <a:ext cx="295" cy="164"/>
              <a:chOff x="283" y="1575"/>
              <a:chExt cx="309" cy="174"/>
            </a:xfrm>
          </p:grpSpPr>
          <p:sp>
            <p:nvSpPr>
              <p:cNvPr id="2395" name="Oval 812"/>
              <p:cNvSpPr>
                <a:spLocks noChangeArrowheads="1"/>
              </p:cNvSpPr>
              <p:nvPr/>
            </p:nvSpPr>
            <p:spPr bwMode="auto">
              <a:xfrm flipV="1">
                <a:off x="283" y="1575"/>
                <a:ext cx="175" cy="174"/>
              </a:xfrm>
              <a:prstGeom prst="ellipse">
                <a:avLst/>
              </a:prstGeom>
              <a:solidFill>
                <a:srgbClr val="FFFF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396" name="Rectangle 813"/>
              <p:cNvSpPr>
                <a:spLocks noChangeArrowheads="1"/>
              </p:cNvSpPr>
              <p:nvPr/>
            </p:nvSpPr>
            <p:spPr bwMode="auto">
              <a:xfrm flipH="1" flipV="1">
                <a:off x="437" y="1604"/>
                <a:ext cx="155" cy="11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</p:grpSp>
        <p:cxnSp>
          <p:nvCxnSpPr>
            <p:cNvPr id="2258" name="AutoShape 815"/>
            <p:cNvCxnSpPr>
              <a:cxnSpLocks noChangeShapeType="1"/>
              <a:stCxn id="2491" idx="1"/>
            </p:cNvCxnSpPr>
            <p:nvPr/>
          </p:nvCxnSpPr>
          <p:spPr bwMode="auto">
            <a:xfrm flipH="1">
              <a:off x="349" y="1449"/>
              <a:ext cx="296" cy="2429"/>
            </a:xfrm>
            <a:prstGeom prst="bentConnector4">
              <a:avLst>
                <a:gd name="adj1" fmla="val -92569"/>
                <a:gd name="adj2" fmla="val 18731"/>
              </a:avLst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</p:cxnSp>
        <p:cxnSp>
          <p:nvCxnSpPr>
            <p:cNvPr id="2259" name="AutoShape 816"/>
            <p:cNvCxnSpPr>
              <a:cxnSpLocks noChangeShapeType="1"/>
              <a:stCxn id="2396" idx="1"/>
            </p:cNvCxnSpPr>
            <p:nvPr/>
          </p:nvCxnSpPr>
          <p:spPr bwMode="auto">
            <a:xfrm flipH="1" flipV="1">
              <a:off x="349" y="3878"/>
              <a:ext cx="339" cy="183"/>
            </a:xfrm>
            <a:prstGeom prst="bentConnector3">
              <a:avLst>
                <a:gd name="adj1" fmla="val -10144"/>
              </a:avLst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</p:cxnSp>
        <p:cxnSp>
          <p:nvCxnSpPr>
            <p:cNvPr id="2260" name="AutoShape 817"/>
            <p:cNvCxnSpPr>
              <a:cxnSpLocks noChangeShapeType="1"/>
              <a:stCxn id="2396" idx="1"/>
              <a:endCxn id="2460" idx="2"/>
            </p:cNvCxnSpPr>
            <p:nvPr/>
          </p:nvCxnSpPr>
          <p:spPr bwMode="auto">
            <a:xfrm>
              <a:off x="688" y="4061"/>
              <a:ext cx="2875" cy="664"/>
            </a:xfrm>
            <a:prstGeom prst="bentConnector4">
              <a:avLst>
                <a:gd name="adj1" fmla="val 96417"/>
                <a:gd name="adj2" fmla="val 109940"/>
              </a:avLst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</p:cxnSp>
        <p:sp>
          <p:nvSpPr>
            <p:cNvPr id="2261" name="AutoShape 821"/>
            <p:cNvSpPr>
              <a:spLocks noChangeArrowheads="1"/>
            </p:cNvSpPr>
            <p:nvPr/>
          </p:nvSpPr>
          <p:spPr bwMode="auto">
            <a:xfrm rot="10800000">
              <a:off x="3730" y="792"/>
              <a:ext cx="166" cy="83"/>
            </a:xfrm>
            <a:prstGeom prst="roundRect">
              <a:avLst>
                <a:gd name="adj" fmla="val 16667"/>
              </a:avLst>
            </a:prstGeom>
            <a:solidFill>
              <a:srgbClr val="A7C4F7"/>
            </a:solidFill>
            <a:ln w="9525">
              <a:solidFill>
                <a:srgbClr val="0000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2262" name="Text Box 822"/>
            <p:cNvSpPr txBox="1">
              <a:spLocks noChangeArrowheads="1"/>
            </p:cNvSpPr>
            <p:nvPr/>
          </p:nvSpPr>
          <p:spPr bwMode="auto">
            <a:xfrm>
              <a:off x="3669" y="773"/>
              <a:ext cx="285" cy="1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5764" tIns="47883" rIns="95764" bIns="47883">
              <a:spAutoFit/>
            </a:bodyPr>
            <a:lstStyle/>
            <a:p>
              <a:pPr defTabSz="957263"/>
              <a:r>
                <a:rPr lang="de-DE" sz="400" b="1"/>
                <a:t>10 A</a:t>
              </a:r>
            </a:p>
          </p:txBody>
        </p:sp>
        <p:cxnSp>
          <p:nvCxnSpPr>
            <p:cNvPr id="2263" name="AutoShape 824"/>
            <p:cNvCxnSpPr>
              <a:cxnSpLocks noChangeShapeType="1"/>
              <a:endCxn id="2419" idx="3"/>
            </p:cNvCxnSpPr>
            <p:nvPr/>
          </p:nvCxnSpPr>
          <p:spPr bwMode="auto">
            <a:xfrm flipV="1">
              <a:off x="1583" y="2764"/>
              <a:ext cx="3747" cy="1575"/>
            </a:xfrm>
            <a:prstGeom prst="bentConnector3">
              <a:avLst>
                <a:gd name="adj1" fmla="val 105868"/>
              </a:avLst>
            </a:prstGeom>
            <a:noFill/>
            <a:ln w="12700">
              <a:solidFill>
                <a:srgbClr val="FFCC00"/>
              </a:solidFill>
              <a:miter lim="800000"/>
              <a:headEnd/>
              <a:tailEnd/>
            </a:ln>
          </p:spPr>
        </p:cxnSp>
        <p:grpSp>
          <p:nvGrpSpPr>
            <p:cNvPr id="2264" name="Group 833"/>
            <p:cNvGrpSpPr>
              <a:grpSpLocks/>
            </p:cNvGrpSpPr>
            <p:nvPr/>
          </p:nvGrpSpPr>
          <p:grpSpPr bwMode="auto">
            <a:xfrm>
              <a:off x="5634" y="3365"/>
              <a:ext cx="125" cy="739"/>
              <a:chOff x="6171" y="3485"/>
              <a:chExt cx="131" cy="783"/>
            </a:xfrm>
          </p:grpSpPr>
          <p:sp>
            <p:nvSpPr>
              <p:cNvPr id="2391" name="Rectangle 689"/>
              <p:cNvSpPr>
                <a:spLocks noChangeArrowheads="1"/>
              </p:cNvSpPr>
              <p:nvPr/>
            </p:nvSpPr>
            <p:spPr bwMode="auto">
              <a:xfrm>
                <a:off x="6171" y="3485"/>
                <a:ext cx="131" cy="220"/>
              </a:xfrm>
              <a:prstGeom prst="rect">
                <a:avLst/>
              </a:prstGeom>
              <a:solidFill>
                <a:schemeClr val="accent1"/>
              </a:solidFill>
              <a:ln w="63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68415" tIns="34208" rIns="68415" bIns="34208" anchor="ctr"/>
              <a:lstStyle/>
              <a:p>
                <a:pPr algn="ctr" defTabSz="957263"/>
                <a:r>
                  <a:rPr lang="de-DE" sz="400" b="1"/>
                  <a:t>L    R</a:t>
                </a:r>
              </a:p>
            </p:txBody>
          </p:sp>
          <p:cxnSp>
            <p:nvCxnSpPr>
              <p:cNvPr id="2392" name="AutoShape 679"/>
              <p:cNvCxnSpPr>
                <a:cxnSpLocks noChangeShapeType="1"/>
              </p:cNvCxnSpPr>
              <p:nvPr/>
            </p:nvCxnSpPr>
            <p:spPr bwMode="auto">
              <a:xfrm>
                <a:off x="6171" y="3660"/>
                <a:ext cx="0" cy="0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</p:cxnSp>
          <p:sp>
            <p:nvSpPr>
              <p:cNvPr id="2393" name="AutoShape 685"/>
              <p:cNvSpPr>
                <a:spLocks noChangeArrowheads="1"/>
              </p:cNvSpPr>
              <p:nvPr/>
            </p:nvSpPr>
            <p:spPr bwMode="auto">
              <a:xfrm flipV="1">
                <a:off x="6215" y="4121"/>
                <a:ext cx="48" cy="147"/>
              </a:xfrm>
              <a:prstGeom prst="roundRect">
                <a:avLst>
                  <a:gd name="adj" fmla="val 16667"/>
                </a:avLst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394" name="Line 684"/>
              <p:cNvSpPr>
                <a:spLocks noChangeShapeType="1"/>
              </p:cNvSpPr>
              <p:nvPr/>
            </p:nvSpPr>
            <p:spPr bwMode="auto">
              <a:xfrm>
                <a:off x="6232" y="3695"/>
                <a:ext cx="0" cy="426"/>
              </a:xfrm>
              <a:prstGeom prst="line">
                <a:avLst/>
              </a:prstGeom>
              <a:noFill/>
              <a:ln w="57150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de-DE"/>
              </a:p>
            </p:txBody>
          </p:sp>
        </p:grpSp>
        <p:cxnSp>
          <p:nvCxnSpPr>
            <p:cNvPr id="2265" name="AutoShape 832"/>
            <p:cNvCxnSpPr>
              <a:cxnSpLocks noChangeShapeType="1"/>
            </p:cNvCxnSpPr>
            <p:nvPr/>
          </p:nvCxnSpPr>
          <p:spPr bwMode="auto">
            <a:xfrm rot="10800000" flipV="1">
              <a:off x="4335" y="4436"/>
              <a:ext cx="692" cy="557"/>
            </a:xfrm>
            <a:prstGeom prst="bentConnector3">
              <a:avLst>
                <a:gd name="adj1" fmla="val 100273"/>
              </a:avLst>
            </a:prstGeom>
            <a:noFill/>
            <a:ln w="12700">
              <a:solidFill>
                <a:srgbClr val="009900"/>
              </a:solidFill>
              <a:miter lim="800000"/>
              <a:headEnd/>
              <a:tailEnd/>
            </a:ln>
          </p:spPr>
        </p:cxnSp>
        <p:cxnSp>
          <p:nvCxnSpPr>
            <p:cNvPr id="2266" name="AutoShape 834"/>
            <p:cNvCxnSpPr>
              <a:cxnSpLocks noChangeShapeType="1"/>
              <a:stCxn id="2128" idx="4"/>
              <a:endCxn id="2398" idx="3"/>
            </p:cNvCxnSpPr>
            <p:nvPr/>
          </p:nvCxnSpPr>
          <p:spPr bwMode="auto">
            <a:xfrm rot="5400000" flipH="1" flipV="1">
              <a:off x="2642" y="1885"/>
              <a:ext cx="4719" cy="1875"/>
            </a:xfrm>
            <a:prstGeom prst="bentConnector3">
              <a:avLst>
                <a:gd name="adj1" fmla="val -10130"/>
              </a:avLst>
            </a:prstGeom>
            <a:noFill/>
            <a:ln w="12700">
              <a:solidFill>
                <a:srgbClr val="FF0000"/>
              </a:solidFill>
              <a:miter lim="800000"/>
              <a:headEnd/>
              <a:tailEnd/>
            </a:ln>
          </p:spPr>
        </p:cxnSp>
        <p:grpSp>
          <p:nvGrpSpPr>
            <p:cNvPr id="2267" name="Group 836"/>
            <p:cNvGrpSpPr>
              <a:grpSpLocks/>
            </p:cNvGrpSpPr>
            <p:nvPr/>
          </p:nvGrpSpPr>
          <p:grpSpPr bwMode="auto">
            <a:xfrm rot="-5400000">
              <a:off x="5847" y="5836"/>
              <a:ext cx="179" cy="90"/>
              <a:chOff x="7071" y="1935"/>
              <a:chExt cx="239" cy="139"/>
            </a:xfrm>
          </p:grpSpPr>
          <p:sp>
            <p:nvSpPr>
              <p:cNvPr id="2389" name="Oval 837"/>
              <p:cNvSpPr>
                <a:spLocks noChangeArrowheads="1"/>
              </p:cNvSpPr>
              <p:nvPr/>
            </p:nvSpPr>
            <p:spPr bwMode="auto">
              <a:xfrm>
                <a:off x="7071" y="1935"/>
                <a:ext cx="134" cy="139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390" name="Rectangle 838"/>
              <p:cNvSpPr>
                <a:spLocks noChangeArrowheads="1"/>
              </p:cNvSpPr>
              <p:nvPr/>
            </p:nvSpPr>
            <p:spPr bwMode="auto">
              <a:xfrm>
                <a:off x="7190" y="1959"/>
                <a:ext cx="120" cy="91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</p:grpSp>
        <p:cxnSp>
          <p:nvCxnSpPr>
            <p:cNvPr id="2268" name="AutoShape 839"/>
            <p:cNvCxnSpPr>
              <a:cxnSpLocks noChangeShapeType="1"/>
              <a:stCxn id="2137" idx="4"/>
              <a:endCxn id="2390" idx="3"/>
            </p:cNvCxnSpPr>
            <p:nvPr/>
          </p:nvCxnSpPr>
          <p:spPr bwMode="auto">
            <a:xfrm rot="16200000" flipH="1">
              <a:off x="5301" y="5156"/>
              <a:ext cx="609" cy="662"/>
            </a:xfrm>
            <a:prstGeom prst="bentConnector3">
              <a:avLst>
                <a:gd name="adj1" fmla="val 94088"/>
              </a:avLst>
            </a:prstGeom>
            <a:noFill/>
            <a:ln w="12700">
              <a:solidFill>
                <a:srgbClr val="009900"/>
              </a:solidFill>
              <a:miter lim="800000"/>
              <a:headEnd/>
              <a:tailEnd/>
            </a:ln>
          </p:spPr>
        </p:cxnSp>
        <p:grpSp>
          <p:nvGrpSpPr>
            <p:cNvPr id="2269" name="Group 840"/>
            <p:cNvGrpSpPr>
              <a:grpSpLocks/>
            </p:cNvGrpSpPr>
            <p:nvPr/>
          </p:nvGrpSpPr>
          <p:grpSpPr bwMode="auto">
            <a:xfrm rot="16200000" flipV="1">
              <a:off x="6029" y="2660"/>
              <a:ext cx="251" cy="71"/>
              <a:chOff x="3198" y="2432"/>
              <a:chExt cx="998" cy="272"/>
            </a:xfrm>
          </p:grpSpPr>
          <p:sp>
            <p:nvSpPr>
              <p:cNvPr id="2386" name="AutoShape 841"/>
              <p:cNvSpPr>
                <a:spLocks noChangeArrowheads="1"/>
              </p:cNvSpPr>
              <p:nvPr/>
            </p:nvSpPr>
            <p:spPr bwMode="auto">
              <a:xfrm rot="5400000">
                <a:off x="3176" y="2454"/>
                <a:ext cx="272" cy="227"/>
              </a:xfrm>
              <a:custGeom>
                <a:avLst/>
                <a:gdLst>
                  <a:gd name="T0" fmla="*/ 238 w 21600"/>
                  <a:gd name="T1" fmla="*/ 114 h 21600"/>
                  <a:gd name="T2" fmla="*/ 136 w 21600"/>
                  <a:gd name="T3" fmla="*/ 227 h 21600"/>
                  <a:gd name="T4" fmla="*/ 34 w 21600"/>
                  <a:gd name="T5" fmla="*/ 114 h 21600"/>
                  <a:gd name="T6" fmla="*/ 136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26 w 21600"/>
                  <a:gd name="T13" fmla="*/ 4472 h 21600"/>
                  <a:gd name="T14" fmla="*/ 17074 w 21600"/>
                  <a:gd name="T15" fmla="*/ 17128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387" name="AutoShape 842"/>
              <p:cNvSpPr>
                <a:spLocks noChangeArrowheads="1"/>
              </p:cNvSpPr>
              <p:nvPr/>
            </p:nvSpPr>
            <p:spPr bwMode="auto">
              <a:xfrm rot="-5400000">
                <a:off x="3947" y="2454"/>
                <a:ext cx="272" cy="227"/>
              </a:xfrm>
              <a:custGeom>
                <a:avLst/>
                <a:gdLst>
                  <a:gd name="T0" fmla="*/ 238 w 21600"/>
                  <a:gd name="T1" fmla="*/ 114 h 21600"/>
                  <a:gd name="T2" fmla="*/ 136 w 21600"/>
                  <a:gd name="T3" fmla="*/ 227 h 21600"/>
                  <a:gd name="T4" fmla="*/ 34 w 21600"/>
                  <a:gd name="T5" fmla="*/ 114 h 21600"/>
                  <a:gd name="T6" fmla="*/ 136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26 w 21600"/>
                  <a:gd name="T13" fmla="*/ 4472 h 21600"/>
                  <a:gd name="T14" fmla="*/ 17074 w 21600"/>
                  <a:gd name="T15" fmla="*/ 17128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388" name="Rectangle 843"/>
              <p:cNvSpPr>
                <a:spLocks noChangeArrowheads="1"/>
              </p:cNvSpPr>
              <p:nvPr/>
            </p:nvSpPr>
            <p:spPr bwMode="auto">
              <a:xfrm>
                <a:off x="3424" y="2432"/>
                <a:ext cx="545" cy="272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</p:grpSp>
        <p:cxnSp>
          <p:nvCxnSpPr>
            <p:cNvPr id="2270" name="AutoShape 844"/>
            <p:cNvCxnSpPr>
              <a:cxnSpLocks noChangeShapeType="1"/>
              <a:stCxn id="2136" idx="4"/>
              <a:endCxn id="2387" idx="1"/>
            </p:cNvCxnSpPr>
            <p:nvPr/>
          </p:nvCxnSpPr>
          <p:spPr bwMode="auto">
            <a:xfrm rot="5400000" flipH="1" flipV="1">
              <a:off x="4322" y="3351"/>
              <a:ext cx="2611" cy="1052"/>
            </a:xfrm>
            <a:prstGeom prst="bentConnector5">
              <a:avLst>
                <a:gd name="adj1" fmla="val -3681"/>
                <a:gd name="adj2" fmla="val 92014"/>
                <a:gd name="adj3" fmla="val 102792"/>
              </a:avLst>
            </a:prstGeom>
            <a:noFill/>
            <a:ln w="12700">
              <a:solidFill>
                <a:srgbClr val="FFCC00"/>
              </a:solidFill>
              <a:miter lim="800000"/>
              <a:headEnd/>
              <a:tailEnd/>
            </a:ln>
          </p:spPr>
        </p:cxnSp>
        <p:grpSp>
          <p:nvGrpSpPr>
            <p:cNvPr id="2271" name="Group 845"/>
            <p:cNvGrpSpPr>
              <a:grpSpLocks/>
            </p:cNvGrpSpPr>
            <p:nvPr/>
          </p:nvGrpSpPr>
          <p:grpSpPr bwMode="auto">
            <a:xfrm>
              <a:off x="6119" y="5065"/>
              <a:ext cx="164" cy="46"/>
              <a:chOff x="1791" y="2659"/>
              <a:chExt cx="227" cy="45"/>
            </a:xfrm>
          </p:grpSpPr>
          <p:sp>
            <p:nvSpPr>
              <p:cNvPr id="2380" name="Line 846"/>
              <p:cNvSpPr>
                <a:spLocks noChangeShapeType="1"/>
              </p:cNvSpPr>
              <p:nvPr/>
            </p:nvSpPr>
            <p:spPr bwMode="auto">
              <a:xfrm flipH="1">
                <a:off x="1837" y="2659"/>
                <a:ext cx="181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de-DE"/>
              </a:p>
            </p:txBody>
          </p:sp>
          <p:sp>
            <p:nvSpPr>
              <p:cNvPr id="2381" name="Line 847"/>
              <p:cNvSpPr>
                <a:spLocks noChangeShapeType="1"/>
              </p:cNvSpPr>
              <p:nvPr/>
            </p:nvSpPr>
            <p:spPr bwMode="auto">
              <a:xfrm flipH="1">
                <a:off x="1837" y="2659"/>
                <a:ext cx="45" cy="4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de-DE"/>
              </a:p>
            </p:txBody>
          </p:sp>
          <p:sp>
            <p:nvSpPr>
              <p:cNvPr id="2382" name="Line 848"/>
              <p:cNvSpPr>
                <a:spLocks noChangeShapeType="1"/>
              </p:cNvSpPr>
              <p:nvPr/>
            </p:nvSpPr>
            <p:spPr bwMode="auto">
              <a:xfrm flipH="1">
                <a:off x="1882" y="2659"/>
                <a:ext cx="45" cy="4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de-DE"/>
              </a:p>
            </p:txBody>
          </p:sp>
          <p:sp>
            <p:nvSpPr>
              <p:cNvPr id="2383" name="Line 849"/>
              <p:cNvSpPr>
                <a:spLocks noChangeShapeType="1"/>
              </p:cNvSpPr>
              <p:nvPr/>
            </p:nvSpPr>
            <p:spPr bwMode="auto">
              <a:xfrm flipH="1">
                <a:off x="1927" y="2659"/>
                <a:ext cx="45" cy="4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de-DE"/>
              </a:p>
            </p:txBody>
          </p:sp>
          <p:sp>
            <p:nvSpPr>
              <p:cNvPr id="2384" name="Line 850"/>
              <p:cNvSpPr>
                <a:spLocks noChangeShapeType="1"/>
              </p:cNvSpPr>
              <p:nvPr/>
            </p:nvSpPr>
            <p:spPr bwMode="auto">
              <a:xfrm flipH="1">
                <a:off x="1973" y="2659"/>
                <a:ext cx="45" cy="4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de-DE"/>
              </a:p>
            </p:txBody>
          </p:sp>
          <p:sp>
            <p:nvSpPr>
              <p:cNvPr id="2385" name="Line 851"/>
              <p:cNvSpPr>
                <a:spLocks noChangeShapeType="1"/>
              </p:cNvSpPr>
              <p:nvPr/>
            </p:nvSpPr>
            <p:spPr bwMode="auto">
              <a:xfrm flipH="1">
                <a:off x="1791" y="2659"/>
                <a:ext cx="45" cy="4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de-DE"/>
              </a:p>
            </p:txBody>
          </p:sp>
        </p:grpSp>
        <p:cxnSp>
          <p:nvCxnSpPr>
            <p:cNvPr id="2272" name="AutoShape 852"/>
            <p:cNvCxnSpPr>
              <a:cxnSpLocks noChangeShapeType="1"/>
              <a:stCxn id="2386" idx="1"/>
            </p:cNvCxnSpPr>
            <p:nvPr/>
          </p:nvCxnSpPr>
          <p:spPr bwMode="auto">
            <a:xfrm rot="16200000" flipH="1">
              <a:off x="5060" y="3916"/>
              <a:ext cx="2244" cy="54"/>
            </a:xfrm>
            <a:prstGeom prst="bentConnector3">
              <a:avLst>
                <a:gd name="adj1" fmla="val 50000"/>
              </a:avLst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</p:cxnSp>
        <p:sp>
          <p:nvSpPr>
            <p:cNvPr id="2273" name="Text Box 853"/>
            <p:cNvSpPr txBox="1">
              <a:spLocks noChangeArrowheads="1"/>
            </p:cNvSpPr>
            <p:nvPr/>
          </p:nvSpPr>
          <p:spPr bwMode="auto">
            <a:xfrm rot="16200000">
              <a:off x="5820" y="2738"/>
              <a:ext cx="909" cy="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8415" tIns="34208" rIns="68415" bIns="34208">
              <a:spAutoFit/>
            </a:bodyPr>
            <a:lstStyle/>
            <a:p>
              <a:pPr defTabSz="957263"/>
              <a:r>
                <a:rPr lang="de-DE" sz="700" dirty="0"/>
                <a:t>Deckenleuchte Soffitte</a:t>
              </a:r>
            </a:p>
          </p:txBody>
        </p:sp>
        <p:grpSp>
          <p:nvGrpSpPr>
            <p:cNvPr id="2274" name="Group 861"/>
            <p:cNvGrpSpPr>
              <a:grpSpLocks/>
            </p:cNvGrpSpPr>
            <p:nvPr/>
          </p:nvGrpSpPr>
          <p:grpSpPr bwMode="auto">
            <a:xfrm>
              <a:off x="6617" y="2071"/>
              <a:ext cx="318" cy="181"/>
              <a:chOff x="6572" y="3886"/>
              <a:chExt cx="363" cy="216"/>
            </a:xfrm>
          </p:grpSpPr>
          <p:sp>
            <p:nvSpPr>
              <p:cNvPr id="2376" name="Rectangle 855"/>
              <p:cNvSpPr>
                <a:spLocks noChangeArrowheads="1"/>
              </p:cNvSpPr>
              <p:nvPr/>
            </p:nvSpPr>
            <p:spPr bwMode="auto">
              <a:xfrm rot="-5400000">
                <a:off x="6568" y="3980"/>
                <a:ext cx="125" cy="117"/>
              </a:xfrm>
              <a:prstGeom prst="rect">
                <a:avLst/>
              </a:prstGeom>
              <a:solidFill>
                <a:schemeClr val="accent1"/>
              </a:solidFill>
              <a:ln w="635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vert="eaVert" wrap="none" lIns="68415" tIns="34208" rIns="68415" bIns="34208" anchor="ctr"/>
              <a:lstStyle/>
              <a:p>
                <a:pPr algn="ctr" defTabSz="957263"/>
                <a:endParaRPr lang="de-DE" sz="400"/>
              </a:p>
            </p:txBody>
          </p:sp>
          <p:cxnSp>
            <p:nvCxnSpPr>
              <p:cNvPr id="2377" name="AutoShape 856"/>
              <p:cNvCxnSpPr>
                <a:cxnSpLocks noChangeShapeType="1"/>
              </p:cNvCxnSpPr>
              <p:nvPr/>
            </p:nvCxnSpPr>
            <p:spPr bwMode="auto">
              <a:xfrm rot="-5400000">
                <a:off x="6646" y="4102"/>
                <a:ext cx="0" cy="0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</p:cxnSp>
          <p:sp>
            <p:nvSpPr>
              <p:cNvPr id="2378" name="Line 858"/>
              <p:cNvSpPr>
                <a:spLocks noChangeShapeType="1"/>
              </p:cNvSpPr>
              <p:nvPr/>
            </p:nvSpPr>
            <p:spPr bwMode="auto">
              <a:xfrm rot="-5400000">
                <a:off x="6728" y="3882"/>
                <a:ext cx="113" cy="211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de-DE"/>
              </a:p>
            </p:txBody>
          </p:sp>
          <p:sp>
            <p:nvSpPr>
              <p:cNvPr id="2379" name="Oval 860"/>
              <p:cNvSpPr>
                <a:spLocks noChangeArrowheads="1"/>
              </p:cNvSpPr>
              <p:nvPr/>
            </p:nvSpPr>
            <p:spPr bwMode="auto">
              <a:xfrm>
                <a:off x="6844" y="3886"/>
                <a:ext cx="91" cy="91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</p:grpSp>
        <p:cxnSp>
          <p:nvCxnSpPr>
            <p:cNvPr id="2275" name="AutoShape 862"/>
            <p:cNvCxnSpPr>
              <a:cxnSpLocks noChangeShapeType="1"/>
              <a:stCxn id="2376" idx="1"/>
              <a:endCxn id="2134" idx="4"/>
            </p:cNvCxnSpPr>
            <p:nvPr/>
          </p:nvCxnSpPr>
          <p:spPr bwMode="auto">
            <a:xfrm rot="5400000">
              <a:off x="4248" y="2760"/>
              <a:ext cx="2930" cy="1913"/>
            </a:xfrm>
            <a:prstGeom prst="bentConnector3">
              <a:avLst>
                <a:gd name="adj1" fmla="val 107574"/>
              </a:avLst>
            </a:prstGeom>
            <a:noFill/>
            <a:ln w="12700">
              <a:solidFill>
                <a:srgbClr val="FFCC00"/>
              </a:solidFill>
              <a:miter lim="800000"/>
              <a:headEnd/>
              <a:tailEnd/>
            </a:ln>
          </p:spPr>
        </p:cxnSp>
        <p:cxnSp>
          <p:nvCxnSpPr>
            <p:cNvPr id="2276" name="AutoShape 863"/>
            <p:cNvCxnSpPr>
              <a:cxnSpLocks noChangeShapeType="1"/>
              <a:stCxn id="2135" idx="4"/>
              <a:endCxn id="2376" idx="3"/>
            </p:cNvCxnSpPr>
            <p:nvPr/>
          </p:nvCxnSpPr>
          <p:spPr bwMode="auto">
            <a:xfrm rot="5400000" flipH="1" flipV="1">
              <a:off x="4280" y="2794"/>
              <a:ext cx="3035" cy="1742"/>
            </a:xfrm>
            <a:prstGeom prst="bentConnector5">
              <a:avLst>
                <a:gd name="adj1" fmla="val -5111"/>
                <a:gd name="adj2" fmla="val 84500"/>
                <a:gd name="adj3" fmla="val 101611"/>
              </a:avLst>
            </a:prstGeom>
            <a:noFill/>
            <a:ln w="12700">
              <a:solidFill>
                <a:srgbClr val="0000FF"/>
              </a:solidFill>
              <a:miter lim="800000"/>
              <a:headEnd/>
              <a:tailEnd/>
            </a:ln>
          </p:spPr>
        </p:cxnSp>
        <p:grpSp>
          <p:nvGrpSpPr>
            <p:cNvPr id="2277" name="Group 864"/>
            <p:cNvGrpSpPr>
              <a:grpSpLocks/>
            </p:cNvGrpSpPr>
            <p:nvPr/>
          </p:nvGrpSpPr>
          <p:grpSpPr bwMode="auto">
            <a:xfrm>
              <a:off x="6436" y="5065"/>
              <a:ext cx="164" cy="46"/>
              <a:chOff x="1791" y="2659"/>
              <a:chExt cx="227" cy="45"/>
            </a:xfrm>
          </p:grpSpPr>
          <p:sp>
            <p:nvSpPr>
              <p:cNvPr id="2370" name="Line 865"/>
              <p:cNvSpPr>
                <a:spLocks noChangeShapeType="1"/>
              </p:cNvSpPr>
              <p:nvPr/>
            </p:nvSpPr>
            <p:spPr bwMode="auto">
              <a:xfrm flipH="1">
                <a:off x="1837" y="2659"/>
                <a:ext cx="181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de-DE"/>
              </a:p>
            </p:txBody>
          </p:sp>
          <p:sp>
            <p:nvSpPr>
              <p:cNvPr id="2371" name="Line 866"/>
              <p:cNvSpPr>
                <a:spLocks noChangeShapeType="1"/>
              </p:cNvSpPr>
              <p:nvPr/>
            </p:nvSpPr>
            <p:spPr bwMode="auto">
              <a:xfrm flipH="1">
                <a:off x="1837" y="2659"/>
                <a:ext cx="45" cy="4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de-DE"/>
              </a:p>
            </p:txBody>
          </p:sp>
          <p:sp>
            <p:nvSpPr>
              <p:cNvPr id="2372" name="Line 867"/>
              <p:cNvSpPr>
                <a:spLocks noChangeShapeType="1"/>
              </p:cNvSpPr>
              <p:nvPr/>
            </p:nvSpPr>
            <p:spPr bwMode="auto">
              <a:xfrm flipH="1">
                <a:off x="1882" y="2659"/>
                <a:ext cx="45" cy="4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de-DE"/>
              </a:p>
            </p:txBody>
          </p:sp>
          <p:sp>
            <p:nvSpPr>
              <p:cNvPr id="2373" name="Line 868"/>
              <p:cNvSpPr>
                <a:spLocks noChangeShapeType="1"/>
              </p:cNvSpPr>
              <p:nvPr/>
            </p:nvSpPr>
            <p:spPr bwMode="auto">
              <a:xfrm flipH="1">
                <a:off x="1927" y="2659"/>
                <a:ext cx="45" cy="4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de-DE"/>
              </a:p>
            </p:txBody>
          </p:sp>
          <p:sp>
            <p:nvSpPr>
              <p:cNvPr id="2374" name="Line 869"/>
              <p:cNvSpPr>
                <a:spLocks noChangeShapeType="1"/>
              </p:cNvSpPr>
              <p:nvPr/>
            </p:nvSpPr>
            <p:spPr bwMode="auto">
              <a:xfrm flipH="1">
                <a:off x="1973" y="2659"/>
                <a:ext cx="45" cy="4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de-DE"/>
              </a:p>
            </p:txBody>
          </p:sp>
          <p:sp>
            <p:nvSpPr>
              <p:cNvPr id="2375" name="Line 870"/>
              <p:cNvSpPr>
                <a:spLocks noChangeShapeType="1"/>
              </p:cNvSpPr>
              <p:nvPr/>
            </p:nvSpPr>
            <p:spPr bwMode="auto">
              <a:xfrm flipH="1">
                <a:off x="1791" y="2659"/>
                <a:ext cx="45" cy="4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de-DE"/>
              </a:p>
            </p:txBody>
          </p:sp>
        </p:grpSp>
        <p:cxnSp>
          <p:nvCxnSpPr>
            <p:cNvPr id="2278" name="AutoShape 871"/>
            <p:cNvCxnSpPr>
              <a:cxnSpLocks noChangeShapeType="1"/>
              <a:stCxn id="2376" idx="0"/>
            </p:cNvCxnSpPr>
            <p:nvPr/>
          </p:nvCxnSpPr>
          <p:spPr bwMode="auto">
            <a:xfrm rot="10800000" flipV="1">
              <a:off x="6527" y="2199"/>
              <a:ext cx="91" cy="2866"/>
            </a:xfrm>
            <a:prstGeom prst="bentConnector2">
              <a:avLst/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</p:cxnSp>
        <p:grpSp>
          <p:nvGrpSpPr>
            <p:cNvPr id="2279" name="Group 876"/>
            <p:cNvGrpSpPr>
              <a:grpSpLocks/>
            </p:cNvGrpSpPr>
            <p:nvPr/>
          </p:nvGrpSpPr>
          <p:grpSpPr bwMode="auto">
            <a:xfrm rot="10741644" flipV="1">
              <a:off x="7570" y="620"/>
              <a:ext cx="251" cy="70"/>
              <a:chOff x="3198" y="2432"/>
              <a:chExt cx="998" cy="272"/>
            </a:xfrm>
          </p:grpSpPr>
          <p:sp>
            <p:nvSpPr>
              <p:cNvPr id="2367" name="AutoShape 877"/>
              <p:cNvSpPr>
                <a:spLocks noChangeArrowheads="1"/>
              </p:cNvSpPr>
              <p:nvPr/>
            </p:nvSpPr>
            <p:spPr bwMode="auto">
              <a:xfrm rot="5400000">
                <a:off x="3176" y="2454"/>
                <a:ext cx="272" cy="227"/>
              </a:xfrm>
              <a:custGeom>
                <a:avLst/>
                <a:gdLst>
                  <a:gd name="T0" fmla="*/ 238 w 21600"/>
                  <a:gd name="T1" fmla="*/ 114 h 21600"/>
                  <a:gd name="T2" fmla="*/ 136 w 21600"/>
                  <a:gd name="T3" fmla="*/ 227 h 21600"/>
                  <a:gd name="T4" fmla="*/ 34 w 21600"/>
                  <a:gd name="T5" fmla="*/ 114 h 21600"/>
                  <a:gd name="T6" fmla="*/ 136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26 w 21600"/>
                  <a:gd name="T13" fmla="*/ 4472 h 21600"/>
                  <a:gd name="T14" fmla="*/ 17074 w 21600"/>
                  <a:gd name="T15" fmla="*/ 17128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368" name="AutoShape 878"/>
              <p:cNvSpPr>
                <a:spLocks noChangeArrowheads="1"/>
              </p:cNvSpPr>
              <p:nvPr/>
            </p:nvSpPr>
            <p:spPr bwMode="auto">
              <a:xfrm rot="-5400000">
                <a:off x="3947" y="2454"/>
                <a:ext cx="272" cy="227"/>
              </a:xfrm>
              <a:custGeom>
                <a:avLst/>
                <a:gdLst>
                  <a:gd name="T0" fmla="*/ 238 w 21600"/>
                  <a:gd name="T1" fmla="*/ 114 h 21600"/>
                  <a:gd name="T2" fmla="*/ 136 w 21600"/>
                  <a:gd name="T3" fmla="*/ 227 h 21600"/>
                  <a:gd name="T4" fmla="*/ 34 w 21600"/>
                  <a:gd name="T5" fmla="*/ 114 h 21600"/>
                  <a:gd name="T6" fmla="*/ 136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26 w 21600"/>
                  <a:gd name="T13" fmla="*/ 4472 h 21600"/>
                  <a:gd name="T14" fmla="*/ 17074 w 21600"/>
                  <a:gd name="T15" fmla="*/ 17128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369" name="Rectangle 879"/>
              <p:cNvSpPr>
                <a:spLocks noChangeArrowheads="1"/>
              </p:cNvSpPr>
              <p:nvPr/>
            </p:nvSpPr>
            <p:spPr bwMode="auto">
              <a:xfrm>
                <a:off x="3424" y="2432"/>
                <a:ext cx="545" cy="272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</p:grpSp>
        <p:grpSp>
          <p:nvGrpSpPr>
            <p:cNvPr id="2280" name="Group 882"/>
            <p:cNvGrpSpPr>
              <a:grpSpLocks/>
            </p:cNvGrpSpPr>
            <p:nvPr/>
          </p:nvGrpSpPr>
          <p:grpSpPr bwMode="auto">
            <a:xfrm rot="10741644" flipV="1">
              <a:off x="7570" y="847"/>
              <a:ext cx="251" cy="70"/>
              <a:chOff x="3198" y="2432"/>
              <a:chExt cx="998" cy="272"/>
            </a:xfrm>
          </p:grpSpPr>
          <p:sp>
            <p:nvSpPr>
              <p:cNvPr id="2364" name="AutoShape 883"/>
              <p:cNvSpPr>
                <a:spLocks noChangeArrowheads="1"/>
              </p:cNvSpPr>
              <p:nvPr/>
            </p:nvSpPr>
            <p:spPr bwMode="auto">
              <a:xfrm rot="5400000">
                <a:off x="3176" y="2454"/>
                <a:ext cx="272" cy="227"/>
              </a:xfrm>
              <a:custGeom>
                <a:avLst/>
                <a:gdLst>
                  <a:gd name="T0" fmla="*/ 238 w 21600"/>
                  <a:gd name="T1" fmla="*/ 114 h 21600"/>
                  <a:gd name="T2" fmla="*/ 136 w 21600"/>
                  <a:gd name="T3" fmla="*/ 227 h 21600"/>
                  <a:gd name="T4" fmla="*/ 34 w 21600"/>
                  <a:gd name="T5" fmla="*/ 114 h 21600"/>
                  <a:gd name="T6" fmla="*/ 136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26 w 21600"/>
                  <a:gd name="T13" fmla="*/ 4472 h 21600"/>
                  <a:gd name="T14" fmla="*/ 17074 w 21600"/>
                  <a:gd name="T15" fmla="*/ 17128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365" name="AutoShape 884"/>
              <p:cNvSpPr>
                <a:spLocks noChangeArrowheads="1"/>
              </p:cNvSpPr>
              <p:nvPr/>
            </p:nvSpPr>
            <p:spPr bwMode="auto">
              <a:xfrm rot="-5400000">
                <a:off x="3947" y="2454"/>
                <a:ext cx="272" cy="227"/>
              </a:xfrm>
              <a:custGeom>
                <a:avLst/>
                <a:gdLst>
                  <a:gd name="T0" fmla="*/ 238 w 21600"/>
                  <a:gd name="T1" fmla="*/ 114 h 21600"/>
                  <a:gd name="T2" fmla="*/ 136 w 21600"/>
                  <a:gd name="T3" fmla="*/ 227 h 21600"/>
                  <a:gd name="T4" fmla="*/ 34 w 21600"/>
                  <a:gd name="T5" fmla="*/ 114 h 21600"/>
                  <a:gd name="T6" fmla="*/ 136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26 w 21600"/>
                  <a:gd name="T13" fmla="*/ 4472 h 21600"/>
                  <a:gd name="T14" fmla="*/ 17074 w 21600"/>
                  <a:gd name="T15" fmla="*/ 17128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366" name="Rectangle 885"/>
              <p:cNvSpPr>
                <a:spLocks noChangeArrowheads="1"/>
              </p:cNvSpPr>
              <p:nvPr/>
            </p:nvSpPr>
            <p:spPr bwMode="auto">
              <a:xfrm>
                <a:off x="3424" y="2432"/>
                <a:ext cx="545" cy="272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</p:grpSp>
        <p:grpSp>
          <p:nvGrpSpPr>
            <p:cNvPr id="2281" name="Group 892"/>
            <p:cNvGrpSpPr>
              <a:grpSpLocks/>
            </p:cNvGrpSpPr>
            <p:nvPr/>
          </p:nvGrpSpPr>
          <p:grpSpPr bwMode="auto">
            <a:xfrm>
              <a:off x="6935" y="4793"/>
              <a:ext cx="123" cy="358"/>
              <a:chOff x="7033" y="4974"/>
              <a:chExt cx="123" cy="358"/>
            </a:xfrm>
          </p:grpSpPr>
          <p:sp>
            <p:nvSpPr>
              <p:cNvPr id="2360" name="AutoShape 887"/>
              <p:cNvSpPr>
                <a:spLocks noChangeArrowheads="1"/>
              </p:cNvSpPr>
              <p:nvPr/>
            </p:nvSpPr>
            <p:spPr bwMode="auto">
              <a:xfrm rot="5400000" flipV="1">
                <a:off x="6916" y="5091"/>
                <a:ext cx="358" cy="123"/>
              </a:xfrm>
              <a:prstGeom prst="roundRect">
                <a:avLst>
                  <a:gd name="adj" fmla="val 16667"/>
                </a:avLst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361" name="Oval 889"/>
              <p:cNvSpPr>
                <a:spLocks noChangeArrowheads="1"/>
              </p:cNvSpPr>
              <p:nvPr/>
            </p:nvSpPr>
            <p:spPr bwMode="auto">
              <a:xfrm rot="5400000" flipV="1">
                <a:off x="7056" y="4982"/>
                <a:ext cx="77" cy="7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362" name="Oval 890"/>
              <p:cNvSpPr>
                <a:spLocks noChangeArrowheads="1"/>
              </p:cNvSpPr>
              <p:nvPr/>
            </p:nvSpPr>
            <p:spPr bwMode="auto">
              <a:xfrm rot="5400000" flipV="1">
                <a:off x="7056" y="5112"/>
                <a:ext cx="77" cy="7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363" name="Oval 891"/>
              <p:cNvSpPr>
                <a:spLocks noChangeArrowheads="1"/>
              </p:cNvSpPr>
              <p:nvPr/>
            </p:nvSpPr>
            <p:spPr bwMode="auto">
              <a:xfrm rot="5400000" flipV="1">
                <a:off x="7056" y="5241"/>
                <a:ext cx="78" cy="7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</p:grpSp>
        <p:cxnSp>
          <p:nvCxnSpPr>
            <p:cNvPr id="2282" name="AutoShape 893"/>
            <p:cNvCxnSpPr>
              <a:cxnSpLocks noChangeShapeType="1"/>
              <a:stCxn id="2122" idx="4"/>
              <a:endCxn id="2361" idx="0"/>
            </p:cNvCxnSpPr>
            <p:nvPr/>
          </p:nvCxnSpPr>
          <p:spPr bwMode="auto">
            <a:xfrm rot="5400000" flipH="1" flipV="1">
              <a:off x="5254" y="3475"/>
              <a:ext cx="345" cy="3069"/>
            </a:xfrm>
            <a:prstGeom prst="bentConnector4">
              <a:avLst>
                <a:gd name="adj1" fmla="val -153625"/>
                <a:gd name="adj2" fmla="val 92796"/>
              </a:avLst>
            </a:prstGeom>
            <a:noFill/>
            <a:ln w="12700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</p:cxnSp>
        <p:cxnSp>
          <p:nvCxnSpPr>
            <p:cNvPr id="2283" name="AutoShape 894"/>
            <p:cNvCxnSpPr>
              <a:cxnSpLocks noChangeShapeType="1"/>
              <a:stCxn id="2129" idx="4"/>
              <a:endCxn id="2362" idx="0"/>
            </p:cNvCxnSpPr>
            <p:nvPr/>
          </p:nvCxnSpPr>
          <p:spPr bwMode="auto">
            <a:xfrm rot="5400000" flipH="1" flipV="1">
              <a:off x="5492" y="3713"/>
              <a:ext cx="215" cy="2723"/>
            </a:xfrm>
            <a:prstGeom prst="bentConnector4">
              <a:avLst>
                <a:gd name="adj1" fmla="val -196282"/>
                <a:gd name="adj2" fmla="val 94565"/>
              </a:avLst>
            </a:prstGeom>
            <a:noFill/>
            <a:ln w="12700">
              <a:solidFill>
                <a:srgbClr val="009900"/>
              </a:solidFill>
              <a:miter lim="800000"/>
              <a:headEnd/>
              <a:tailEnd/>
            </a:ln>
          </p:spPr>
        </p:cxnSp>
        <p:cxnSp>
          <p:nvCxnSpPr>
            <p:cNvPr id="2284" name="AutoShape 895"/>
            <p:cNvCxnSpPr>
              <a:cxnSpLocks noChangeShapeType="1"/>
              <a:stCxn id="2130" idx="4"/>
              <a:endCxn id="2363" idx="0"/>
            </p:cNvCxnSpPr>
            <p:nvPr/>
          </p:nvCxnSpPr>
          <p:spPr bwMode="auto">
            <a:xfrm rot="5400000" flipH="1" flipV="1">
              <a:off x="5642" y="3865"/>
              <a:ext cx="85" cy="2550"/>
            </a:xfrm>
            <a:prstGeom prst="bentConnector4">
              <a:avLst>
                <a:gd name="adj1" fmla="val -420005"/>
                <a:gd name="adj2" fmla="val 96662"/>
              </a:avLst>
            </a:prstGeom>
            <a:noFill/>
            <a:ln w="12700">
              <a:solidFill>
                <a:srgbClr val="7E3400"/>
              </a:solidFill>
              <a:miter lim="800000"/>
              <a:headEnd/>
              <a:tailEnd/>
            </a:ln>
          </p:spPr>
        </p:cxnSp>
        <p:grpSp>
          <p:nvGrpSpPr>
            <p:cNvPr id="2285" name="Group 896"/>
            <p:cNvGrpSpPr>
              <a:grpSpLocks/>
            </p:cNvGrpSpPr>
            <p:nvPr/>
          </p:nvGrpSpPr>
          <p:grpSpPr bwMode="auto">
            <a:xfrm rot="-5400000">
              <a:off x="7066" y="5659"/>
              <a:ext cx="239" cy="139"/>
              <a:chOff x="7071" y="1935"/>
              <a:chExt cx="239" cy="139"/>
            </a:xfrm>
          </p:grpSpPr>
          <p:sp>
            <p:nvSpPr>
              <p:cNvPr id="2358" name="Oval 897"/>
              <p:cNvSpPr>
                <a:spLocks noChangeArrowheads="1"/>
              </p:cNvSpPr>
              <p:nvPr/>
            </p:nvSpPr>
            <p:spPr bwMode="auto">
              <a:xfrm>
                <a:off x="7071" y="1935"/>
                <a:ext cx="134" cy="139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359" name="Rectangle 898"/>
              <p:cNvSpPr>
                <a:spLocks noChangeArrowheads="1"/>
              </p:cNvSpPr>
              <p:nvPr/>
            </p:nvSpPr>
            <p:spPr bwMode="auto">
              <a:xfrm>
                <a:off x="7190" y="1959"/>
                <a:ext cx="120" cy="91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</p:grpSp>
        <p:cxnSp>
          <p:nvCxnSpPr>
            <p:cNvPr id="2286" name="AutoShape 899"/>
            <p:cNvCxnSpPr>
              <a:cxnSpLocks noChangeShapeType="1"/>
              <a:stCxn id="2493" idx="3"/>
              <a:endCxn id="2361" idx="4"/>
            </p:cNvCxnSpPr>
            <p:nvPr/>
          </p:nvCxnSpPr>
          <p:spPr bwMode="auto">
            <a:xfrm rot="5400000">
              <a:off x="4963" y="2660"/>
              <a:ext cx="4249" cy="106"/>
            </a:xfrm>
            <a:prstGeom prst="bentConnector2">
              <a:avLst/>
            </a:prstGeom>
            <a:noFill/>
            <a:ln w="12700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</p:cxnSp>
        <p:cxnSp>
          <p:nvCxnSpPr>
            <p:cNvPr id="2287" name="AutoShape 900"/>
            <p:cNvCxnSpPr>
              <a:cxnSpLocks noChangeShapeType="1"/>
              <a:stCxn id="2131" idx="4"/>
              <a:endCxn id="2359" idx="3"/>
            </p:cNvCxnSpPr>
            <p:nvPr/>
          </p:nvCxnSpPr>
          <p:spPr bwMode="auto">
            <a:xfrm rot="16200000" flipH="1">
              <a:off x="5671" y="4095"/>
              <a:ext cx="428" cy="2601"/>
            </a:xfrm>
            <a:prstGeom prst="bentConnector3">
              <a:avLst>
                <a:gd name="adj1" fmla="val 66819"/>
              </a:avLst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</p:cxnSp>
        <p:grpSp>
          <p:nvGrpSpPr>
            <p:cNvPr id="2288" name="Group 901"/>
            <p:cNvGrpSpPr>
              <a:grpSpLocks/>
            </p:cNvGrpSpPr>
            <p:nvPr/>
          </p:nvGrpSpPr>
          <p:grpSpPr bwMode="auto">
            <a:xfrm rot="10741644" flipV="1">
              <a:off x="7615" y="5111"/>
              <a:ext cx="251" cy="70"/>
              <a:chOff x="3198" y="2432"/>
              <a:chExt cx="998" cy="272"/>
            </a:xfrm>
          </p:grpSpPr>
          <p:sp>
            <p:nvSpPr>
              <p:cNvPr id="2355" name="AutoShape 902"/>
              <p:cNvSpPr>
                <a:spLocks noChangeArrowheads="1"/>
              </p:cNvSpPr>
              <p:nvPr/>
            </p:nvSpPr>
            <p:spPr bwMode="auto">
              <a:xfrm rot="5400000">
                <a:off x="3176" y="2454"/>
                <a:ext cx="272" cy="227"/>
              </a:xfrm>
              <a:custGeom>
                <a:avLst/>
                <a:gdLst>
                  <a:gd name="T0" fmla="*/ 238 w 21600"/>
                  <a:gd name="T1" fmla="*/ 114 h 21600"/>
                  <a:gd name="T2" fmla="*/ 136 w 21600"/>
                  <a:gd name="T3" fmla="*/ 227 h 21600"/>
                  <a:gd name="T4" fmla="*/ 34 w 21600"/>
                  <a:gd name="T5" fmla="*/ 114 h 21600"/>
                  <a:gd name="T6" fmla="*/ 136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26 w 21600"/>
                  <a:gd name="T13" fmla="*/ 4472 h 21600"/>
                  <a:gd name="T14" fmla="*/ 17074 w 21600"/>
                  <a:gd name="T15" fmla="*/ 17128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356" name="AutoShape 903"/>
              <p:cNvSpPr>
                <a:spLocks noChangeArrowheads="1"/>
              </p:cNvSpPr>
              <p:nvPr/>
            </p:nvSpPr>
            <p:spPr bwMode="auto">
              <a:xfrm rot="-5400000">
                <a:off x="3947" y="2454"/>
                <a:ext cx="272" cy="227"/>
              </a:xfrm>
              <a:custGeom>
                <a:avLst/>
                <a:gdLst>
                  <a:gd name="T0" fmla="*/ 238 w 21600"/>
                  <a:gd name="T1" fmla="*/ 114 h 21600"/>
                  <a:gd name="T2" fmla="*/ 136 w 21600"/>
                  <a:gd name="T3" fmla="*/ 227 h 21600"/>
                  <a:gd name="T4" fmla="*/ 34 w 21600"/>
                  <a:gd name="T5" fmla="*/ 114 h 21600"/>
                  <a:gd name="T6" fmla="*/ 136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26 w 21600"/>
                  <a:gd name="T13" fmla="*/ 4472 h 21600"/>
                  <a:gd name="T14" fmla="*/ 17074 w 21600"/>
                  <a:gd name="T15" fmla="*/ 17128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357" name="Rectangle 904"/>
              <p:cNvSpPr>
                <a:spLocks noChangeArrowheads="1"/>
              </p:cNvSpPr>
              <p:nvPr/>
            </p:nvSpPr>
            <p:spPr bwMode="auto">
              <a:xfrm>
                <a:off x="3424" y="2432"/>
                <a:ext cx="545" cy="272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</p:grpSp>
        <p:grpSp>
          <p:nvGrpSpPr>
            <p:cNvPr id="2289" name="Group 905"/>
            <p:cNvGrpSpPr>
              <a:grpSpLocks/>
            </p:cNvGrpSpPr>
            <p:nvPr/>
          </p:nvGrpSpPr>
          <p:grpSpPr bwMode="auto">
            <a:xfrm rot="10741644" flipV="1">
              <a:off x="7615" y="5338"/>
              <a:ext cx="251" cy="70"/>
              <a:chOff x="3198" y="2432"/>
              <a:chExt cx="998" cy="272"/>
            </a:xfrm>
          </p:grpSpPr>
          <p:sp>
            <p:nvSpPr>
              <p:cNvPr id="2352" name="AutoShape 906"/>
              <p:cNvSpPr>
                <a:spLocks noChangeArrowheads="1"/>
              </p:cNvSpPr>
              <p:nvPr/>
            </p:nvSpPr>
            <p:spPr bwMode="auto">
              <a:xfrm rot="5400000">
                <a:off x="3176" y="2454"/>
                <a:ext cx="272" cy="227"/>
              </a:xfrm>
              <a:custGeom>
                <a:avLst/>
                <a:gdLst>
                  <a:gd name="T0" fmla="*/ 238 w 21600"/>
                  <a:gd name="T1" fmla="*/ 114 h 21600"/>
                  <a:gd name="T2" fmla="*/ 136 w 21600"/>
                  <a:gd name="T3" fmla="*/ 227 h 21600"/>
                  <a:gd name="T4" fmla="*/ 34 w 21600"/>
                  <a:gd name="T5" fmla="*/ 114 h 21600"/>
                  <a:gd name="T6" fmla="*/ 136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26 w 21600"/>
                  <a:gd name="T13" fmla="*/ 4472 h 21600"/>
                  <a:gd name="T14" fmla="*/ 17074 w 21600"/>
                  <a:gd name="T15" fmla="*/ 17128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353" name="AutoShape 907"/>
              <p:cNvSpPr>
                <a:spLocks noChangeArrowheads="1"/>
              </p:cNvSpPr>
              <p:nvPr/>
            </p:nvSpPr>
            <p:spPr bwMode="auto">
              <a:xfrm rot="-5400000">
                <a:off x="3947" y="2454"/>
                <a:ext cx="272" cy="227"/>
              </a:xfrm>
              <a:custGeom>
                <a:avLst/>
                <a:gdLst>
                  <a:gd name="T0" fmla="*/ 238 w 21600"/>
                  <a:gd name="T1" fmla="*/ 114 h 21600"/>
                  <a:gd name="T2" fmla="*/ 136 w 21600"/>
                  <a:gd name="T3" fmla="*/ 227 h 21600"/>
                  <a:gd name="T4" fmla="*/ 34 w 21600"/>
                  <a:gd name="T5" fmla="*/ 114 h 21600"/>
                  <a:gd name="T6" fmla="*/ 136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26 w 21600"/>
                  <a:gd name="T13" fmla="*/ 4472 h 21600"/>
                  <a:gd name="T14" fmla="*/ 17074 w 21600"/>
                  <a:gd name="T15" fmla="*/ 17128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354" name="Rectangle 908"/>
              <p:cNvSpPr>
                <a:spLocks noChangeArrowheads="1"/>
              </p:cNvSpPr>
              <p:nvPr/>
            </p:nvSpPr>
            <p:spPr bwMode="auto">
              <a:xfrm>
                <a:off x="3424" y="2432"/>
                <a:ext cx="545" cy="272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</p:grpSp>
        <p:cxnSp>
          <p:nvCxnSpPr>
            <p:cNvPr id="2290" name="AutoShape 909"/>
            <p:cNvCxnSpPr>
              <a:cxnSpLocks noChangeShapeType="1"/>
              <a:stCxn id="2363" idx="4"/>
              <a:endCxn id="2353" idx="1"/>
            </p:cNvCxnSpPr>
            <p:nvPr/>
          </p:nvCxnSpPr>
          <p:spPr bwMode="auto">
            <a:xfrm>
              <a:off x="7034" y="5097"/>
              <a:ext cx="582" cy="278"/>
            </a:xfrm>
            <a:prstGeom prst="bentConnector3">
              <a:avLst>
                <a:gd name="adj1" fmla="val 49829"/>
              </a:avLst>
            </a:prstGeom>
            <a:noFill/>
            <a:ln w="12700">
              <a:solidFill>
                <a:srgbClr val="7E3400"/>
              </a:solidFill>
              <a:miter lim="800000"/>
              <a:headEnd/>
              <a:tailEnd/>
            </a:ln>
          </p:spPr>
        </p:cxnSp>
        <p:cxnSp>
          <p:nvCxnSpPr>
            <p:cNvPr id="2291" name="AutoShape 910"/>
            <p:cNvCxnSpPr>
              <a:cxnSpLocks noChangeShapeType="1"/>
              <a:stCxn id="2363" idx="4"/>
              <a:endCxn id="2368" idx="1"/>
            </p:cNvCxnSpPr>
            <p:nvPr/>
          </p:nvCxnSpPr>
          <p:spPr bwMode="auto">
            <a:xfrm flipV="1">
              <a:off x="7034" y="657"/>
              <a:ext cx="537" cy="4440"/>
            </a:xfrm>
            <a:prstGeom prst="bentConnector3">
              <a:avLst>
                <a:gd name="adj1" fmla="val 39847"/>
              </a:avLst>
            </a:prstGeom>
            <a:noFill/>
            <a:ln w="12700">
              <a:solidFill>
                <a:srgbClr val="7E3400"/>
              </a:solidFill>
              <a:miter lim="800000"/>
              <a:headEnd/>
              <a:tailEnd/>
            </a:ln>
          </p:spPr>
        </p:cxnSp>
        <p:cxnSp>
          <p:nvCxnSpPr>
            <p:cNvPr id="2292" name="AutoShape 911"/>
            <p:cNvCxnSpPr>
              <a:cxnSpLocks noChangeShapeType="1"/>
              <a:stCxn id="2362" idx="4"/>
              <a:endCxn id="2356" idx="1"/>
            </p:cNvCxnSpPr>
            <p:nvPr/>
          </p:nvCxnSpPr>
          <p:spPr bwMode="auto">
            <a:xfrm>
              <a:off x="7035" y="4967"/>
              <a:ext cx="581" cy="181"/>
            </a:xfrm>
            <a:prstGeom prst="bentConnector3">
              <a:avLst>
                <a:gd name="adj1" fmla="val 66264"/>
              </a:avLst>
            </a:prstGeom>
            <a:noFill/>
            <a:ln w="12700">
              <a:solidFill>
                <a:srgbClr val="009900"/>
              </a:solidFill>
              <a:miter lim="800000"/>
              <a:headEnd/>
              <a:tailEnd/>
            </a:ln>
          </p:spPr>
        </p:cxnSp>
        <p:cxnSp>
          <p:nvCxnSpPr>
            <p:cNvPr id="2293" name="AutoShape 912"/>
            <p:cNvCxnSpPr>
              <a:cxnSpLocks noChangeShapeType="1"/>
              <a:stCxn id="2365" idx="1"/>
              <a:endCxn id="2362" idx="4"/>
            </p:cNvCxnSpPr>
            <p:nvPr/>
          </p:nvCxnSpPr>
          <p:spPr bwMode="auto">
            <a:xfrm rot="10800000" flipV="1">
              <a:off x="7035" y="884"/>
              <a:ext cx="536" cy="4083"/>
            </a:xfrm>
            <a:prstGeom prst="bentConnector3">
              <a:avLst>
                <a:gd name="adj1" fmla="val 41227"/>
              </a:avLst>
            </a:prstGeom>
            <a:noFill/>
            <a:ln w="12700">
              <a:solidFill>
                <a:srgbClr val="009900"/>
              </a:solidFill>
              <a:miter lim="800000"/>
              <a:headEnd/>
              <a:tailEnd/>
            </a:ln>
          </p:spPr>
        </p:cxnSp>
        <p:grpSp>
          <p:nvGrpSpPr>
            <p:cNvPr id="2294" name="Group 913"/>
            <p:cNvGrpSpPr>
              <a:grpSpLocks/>
            </p:cNvGrpSpPr>
            <p:nvPr/>
          </p:nvGrpSpPr>
          <p:grpSpPr bwMode="auto">
            <a:xfrm rot="10741644" flipV="1">
              <a:off x="7614" y="2706"/>
              <a:ext cx="182" cy="70"/>
              <a:chOff x="3198" y="2432"/>
              <a:chExt cx="998" cy="272"/>
            </a:xfrm>
          </p:grpSpPr>
          <p:sp>
            <p:nvSpPr>
              <p:cNvPr id="2349" name="AutoShape 914"/>
              <p:cNvSpPr>
                <a:spLocks noChangeArrowheads="1"/>
              </p:cNvSpPr>
              <p:nvPr/>
            </p:nvSpPr>
            <p:spPr bwMode="auto">
              <a:xfrm rot="5400000">
                <a:off x="3176" y="2454"/>
                <a:ext cx="272" cy="227"/>
              </a:xfrm>
              <a:custGeom>
                <a:avLst/>
                <a:gdLst>
                  <a:gd name="T0" fmla="*/ 238 w 21600"/>
                  <a:gd name="T1" fmla="*/ 114 h 21600"/>
                  <a:gd name="T2" fmla="*/ 136 w 21600"/>
                  <a:gd name="T3" fmla="*/ 227 h 21600"/>
                  <a:gd name="T4" fmla="*/ 34 w 21600"/>
                  <a:gd name="T5" fmla="*/ 114 h 21600"/>
                  <a:gd name="T6" fmla="*/ 136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26 w 21600"/>
                  <a:gd name="T13" fmla="*/ 4472 h 21600"/>
                  <a:gd name="T14" fmla="*/ 17074 w 21600"/>
                  <a:gd name="T15" fmla="*/ 17128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350" name="AutoShape 915"/>
              <p:cNvSpPr>
                <a:spLocks noChangeArrowheads="1"/>
              </p:cNvSpPr>
              <p:nvPr/>
            </p:nvSpPr>
            <p:spPr bwMode="auto">
              <a:xfrm rot="-5400000">
                <a:off x="3947" y="2454"/>
                <a:ext cx="272" cy="227"/>
              </a:xfrm>
              <a:custGeom>
                <a:avLst/>
                <a:gdLst>
                  <a:gd name="T0" fmla="*/ 238 w 21600"/>
                  <a:gd name="T1" fmla="*/ 114 h 21600"/>
                  <a:gd name="T2" fmla="*/ 136 w 21600"/>
                  <a:gd name="T3" fmla="*/ 227 h 21600"/>
                  <a:gd name="T4" fmla="*/ 34 w 21600"/>
                  <a:gd name="T5" fmla="*/ 114 h 21600"/>
                  <a:gd name="T6" fmla="*/ 136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26 w 21600"/>
                  <a:gd name="T13" fmla="*/ 4472 h 21600"/>
                  <a:gd name="T14" fmla="*/ 17074 w 21600"/>
                  <a:gd name="T15" fmla="*/ 17128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351" name="Rectangle 916"/>
              <p:cNvSpPr>
                <a:spLocks noChangeArrowheads="1"/>
              </p:cNvSpPr>
              <p:nvPr/>
            </p:nvSpPr>
            <p:spPr bwMode="auto">
              <a:xfrm>
                <a:off x="3424" y="2432"/>
                <a:ext cx="545" cy="272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</p:grpSp>
        <p:grpSp>
          <p:nvGrpSpPr>
            <p:cNvPr id="2295" name="Group 917"/>
            <p:cNvGrpSpPr>
              <a:grpSpLocks/>
            </p:cNvGrpSpPr>
            <p:nvPr/>
          </p:nvGrpSpPr>
          <p:grpSpPr bwMode="auto">
            <a:xfrm rot="10741644" flipV="1">
              <a:off x="7614" y="2933"/>
              <a:ext cx="182" cy="70"/>
              <a:chOff x="3198" y="2432"/>
              <a:chExt cx="998" cy="272"/>
            </a:xfrm>
          </p:grpSpPr>
          <p:sp>
            <p:nvSpPr>
              <p:cNvPr id="2346" name="AutoShape 918"/>
              <p:cNvSpPr>
                <a:spLocks noChangeArrowheads="1"/>
              </p:cNvSpPr>
              <p:nvPr/>
            </p:nvSpPr>
            <p:spPr bwMode="auto">
              <a:xfrm rot="5400000">
                <a:off x="3176" y="2454"/>
                <a:ext cx="272" cy="227"/>
              </a:xfrm>
              <a:custGeom>
                <a:avLst/>
                <a:gdLst>
                  <a:gd name="T0" fmla="*/ 238 w 21600"/>
                  <a:gd name="T1" fmla="*/ 114 h 21600"/>
                  <a:gd name="T2" fmla="*/ 136 w 21600"/>
                  <a:gd name="T3" fmla="*/ 227 h 21600"/>
                  <a:gd name="T4" fmla="*/ 34 w 21600"/>
                  <a:gd name="T5" fmla="*/ 114 h 21600"/>
                  <a:gd name="T6" fmla="*/ 136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26 w 21600"/>
                  <a:gd name="T13" fmla="*/ 4472 h 21600"/>
                  <a:gd name="T14" fmla="*/ 17074 w 21600"/>
                  <a:gd name="T15" fmla="*/ 17128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347" name="AutoShape 919"/>
              <p:cNvSpPr>
                <a:spLocks noChangeArrowheads="1"/>
              </p:cNvSpPr>
              <p:nvPr/>
            </p:nvSpPr>
            <p:spPr bwMode="auto">
              <a:xfrm rot="-5400000">
                <a:off x="3947" y="2454"/>
                <a:ext cx="272" cy="227"/>
              </a:xfrm>
              <a:custGeom>
                <a:avLst/>
                <a:gdLst>
                  <a:gd name="T0" fmla="*/ 238 w 21600"/>
                  <a:gd name="T1" fmla="*/ 114 h 21600"/>
                  <a:gd name="T2" fmla="*/ 136 w 21600"/>
                  <a:gd name="T3" fmla="*/ 227 h 21600"/>
                  <a:gd name="T4" fmla="*/ 34 w 21600"/>
                  <a:gd name="T5" fmla="*/ 114 h 21600"/>
                  <a:gd name="T6" fmla="*/ 136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526 w 21600"/>
                  <a:gd name="T13" fmla="*/ 4472 h 21600"/>
                  <a:gd name="T14" fmla="*/ 17074 w 21600"/>
                  <a:gd name="T15" fmla="*/ 17128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348" name="Rectangle 920"/>
              <p:cNvSpPr>
                <a:spLocks noChangeArrowheads="1"/>
              </p:cNvSpPr>
              <p:nvPr/>
            </p:nvSpPr>
            <p:spPr bwMode="auto">
              <a:xfrm>
                <a:off x="3424" y="2432"/>
                <a:ext cx="545" cy="272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</p:grpSp>
        <p:cxnSp>
          <p:nvCxnSpPr>
            <p:cNvPr id="2296" name="AutoShape 921"/>
            <p:cNvCxnSpPr>
              <a:cxnSpLocks noChangeShapeType="1"/>
              <a:stCxn id="2347" idx="1"/>
              <a:endCxn id="2362" idx="4"/>
            </p:cNvCxnSpPr>
            <p:nvPr/>
          </p:nvCxnSpPr>
          <p:spPr bwMode="auto">
            <a:xfrm rot="10800000" flipV="1">
              <a:off x="7035" y="2970"/>
              <a:ext cx="579" cy="1997"/>
            </a:xfrm>
            <a:prstGeom prst="bentConnector3">
              <a:avLst>
                <a:gd name="adj1" fmla="val 25042"/>
              </a:avLst>
            </a:prstGeom>
            <a:noFill/>
            <a:ln w="12700">
              <a:solidFill>
                <a:srgbClr val="009900"/>
              </a:solidFill>
              <a:miter lim="800000"/>
              <a:headEnd/>
              <a:tailEnd/>
            </a:ln>
          </p:spPr>
        </p:cxnSp>
        <p:cxnSp>
          <p:nvCxnSpPr>
            <p:cNvPr id="2297" name="AutoShape 922"/>
            <p:cNvCxnSpPr>
              <a:cxnSpLocks noChangeShapeType="1"/>
              <a:stCxn id="2347" idx="1"/>
              <a:endCxn id="2350" idx="1"/>
            </p:cNvCxnSpPr>
            <p:nvPr/>
          </p:nvCxnSpPr>
          <p:spPr bwMode="auto">
            <a:xfrm rot="10800000" flipH="1">
              <a:off x="7614" y="2743"/>
              <a:ext cx="1" cy="227"/>
            </a:xfrm>
            <a:prstGeom prst="bentConnector3">
              <a:avLst>
                <a:gd name="adj1" fmla="val -6200000"/>
              </a:avLst>
            </a:prstGeom>
            <a:noFill/>
            <a:ln w="12700">
              <a:solidFill>
                <a:srgbClr val="009900"/>
              </a:solidFill>
              <a:miter lim="800000"/>
              <a:headEnd/>
              <a:tailEnd/>
            </a:ln>
          </p:spPr>
        </p:cxnSp>
        <p:sp>
          <p:nvSpPr>
            <p:cNvPr id="2298" name="Text Box 923"/>
            <p:cNvSpPr txBox="1">
              <a:spLocks noChangeArrowheads="1"/>
            </p:cNvSpPr>
            <p:nvPr/>
          </p:nvSpPr>
          <p:spPr bwMode="auto">
            <a:xfrm rot="-5400000">
              <a:off x="7229" y="2103"/>
              <a:ext cx="1004" cy="2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8415" tIns="34208" rIns="68415" bIns="34208">
              <a:spAutoFit/>
            </a:bodyPr>
            <a:lstStyle/>
            <a:p>
              <a:pPr defTabSz="957263"/>
              <a:r>
                <a:rPr lang="de-DE" sz="700"/>
                <a:t>Kennzeichenbeleuchtung 5W Soffitte</a:t>
              </a:r>
            </a:p>
          </p:txBody>
        </p:sp>
        <p:sp>
          <p:nvSpPr>
            <p:cNvPr id="2299" name="Text Box 924"/>
            <p:cNvSpPr txBox="1">
              <a:spLocks noChangeArrowheads="1"/>
            </p:cNvSpPr>
            <p:nvPr/>
          </p:nvSpPr>
          <p:spPr bwMode="auto">
            <a:xfrm>
              <a:off x="6618" y="348"/>
              <a:ext cx="521" cy="4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5764" tIns="47883" rIns="95764" bIns="47883">
              <a:spAutoFit/>
            </a:bodyPr>
            <a:lstStyle/>
            <a:p>
              <a:pPr defTabSz="957263"/>
              <a:r>
                <a:rPr lang="de-DE" sz="600" b="1" dirty="0"/>
                <a:t>Blinker 21W</a:t>
              </a:r>
            </a:p>
            <a:p>
              <a:pPr defTabSz="957263"/>
              <a:r>
                <a:rPr lang="de-DE" sz="600" b="1" dirty="0" smtClean="0"/>
                <a:t>BA15s</a:t>
              </a:r>
            </a:p>
            <a:p>
              <a:pPr defTabSz="957263"/>
              <a:r>
                <a:rPr lang="de-DE" sz="600" b="1" dirty="0" smtClean="0"/>
                <a:t>P21W</a:t>
              </a:r>
            </a:p>
            <a:p>
              <a:pPr defTabSz="957263"/>
              <a:r>
                <a:rPr lang="de-DE" sz="600" b="1" dirty="0" smtClean="0"/>
                <a:t>7506</a:t>
              </a:r>
              <a:endParaRPr lang="de-DE" sz="600" b="1" dirty="0"/>
            </a:p>
          </p:txBody>
        </p:sp>
        <p:sp>
          <p:nvSpPr>
            <p:cNvPr id="2300" name="Text Box 925"/>
            <p:cNvSpPr txBox="1">
              <a:spLocks noChangeArrowheads="1"/>
            </p:cNvSpPr>
            <p:nvPr/>
          </p:nvSpPr>
          <p:spPr bwMode="auto">
            <a:xfrm>
              <a:off x="7209" y="393"/>
              <a:ext cx="770" cy="2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5764" tIns="47883" rIns="95764" bIns="47883">
              <a:spAutoFit/>
            </a:bodyPr>
            <a:lstStyle/>
            <a:p>
              <a:pPr defTabSz="957263"/>
              <a:r>
                <a:rPr lang="de-DE" sz="500" b="1" dirty="0" smtClean="0"/>
                <a:t>Bremslicht 21 W</a:t>
              </a:r>
              <a:endParaRPr lang="de-DE" sz="500" b="1" dirty="0"/>
            </a:p>
            <a:p>
              <a:pPr defTabSz="957263"/>
              <a:r>
                <a:rPr lang="de-DE" sz="500" b="1" dirty="0" smtClean="0"/>
                <a:t>Soffitte, 1541 Spahn</a:t>
              </a:r>
              <a:endParaRPr lang="de-DE" sz="500" b="1" dirty="0"/>
            </a:p>
          </p:txBody>
        </p:sp>
        <p:sp>
          <p:nvSpPr>
            <p:cNvPr id="2301" name="Text Box 926"/>
            <p:cNvSpPr txBox="1">
              <a:spLocks noChangeArrowheads="1"/>
            </p:cNvSpPr>
            <p:nvPr/>
          </p:nvSpPr>
          <p:spPr bwMode="auto">
            <a:xfrm>
              <a:off x="7327" y="937"/>
              <a:ext cx="652" cy="2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5764" tIns="47883" rIns="95764" bIns="47883">
              <a:spAutoFit/>
            </a:bodyPr>
            <a:lstStyle/>
            <a:p>
              <a:pPr defTabSz="957263"/>
              <a:r>
                <a:rPr lang="de-DE" sz="500" b="1" smtClean="0"/>
                <a:t>Rücklicht  </a:t>
              </a:r>
              <a:r>
                <a:rPr lang="de-DE" sz="500" b="1" dirty="0" smtClean="0"/>
                <a:t>10 W</a:t>
              </a:r>
              <a:r>
                <a:rPr lang="de-DE" sz="500" b="1" dirty="0"/>
                <a:t> </a:t>
              </a:r>
              <a:r>
                <a:rPr lang="de-DE" sz="500" b="1" dirty="0" smtClean="0"/>
                <a:t>Soffitte, 1241 Spahn</a:t>
              </a:r>
              <a:endParaRPr lang="de-DE" sz="500" b="1" dirty="0"/>
            </a:p>
          </p:txBody>
        </p:sp>
        <p:sp>
          <p:nvSpPr>
            <p:cNvPr id="2302" name="Text Box 927"/>
            <p:cNvSpPr txBox="1">
              <a:spLocks noChangeArrowheads="1"/>
            </p:cNvSpPr>
            <p:nvPr/>
          </p:nvSpPr>
          <p:spPr bwMode="auto">
            <a:xfrm>
              <a:off x="2127" y="4658"/>
              <a:ext cx="226" cy="1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8415" tIns="34208" rIns="68415" bIns="34208">
              <a:spAutoFit/>
            </a:bodyPr>
            <a:lstStyle/>
            <a:p>
              <a:pPr defTabSz="957263"/>
              <a:r>
                <a:rPr lang="de-DE" sz="700"/>
                <a:t>15</a:t>
              </a:r>
            </a:p>
          </p:txBody>
        </p:sp>
        <p:sp>
          <p:nvSpPr>
            <p:cNvPr id="2303" name="Text Box 928"/>
            <p:cNvSpPr txBox="1">
              <a:spLocks noChangeArrowheads="1"/>
            </p:cNvSpPr>
            <p:nvPr/>
          </p:nvSpPr>
          <p:spPr bwMode="auto">
            <a:xfrm>
              <a:off x="1899" y="4658"/>
              <a:ext cx="228" cy="1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8415" tIns="34208" rIns="68415" bIns="34208">
              <a:spAutoFit/>
            </a:bodyPr>
            <a:lstStyle/>
            <a:p>
              <a:pPr defTabSz="957263"/>
              <a:r>
                <a:rPr lang="de-DE" sz="700"/>
                <a:t>1</a:t>
              </a:r>
            </a:p>
          </p:txBody>
        </p:sp>
        <p:grpSp>
          <p:nvGrpSpPr>
            <p:cNvPr id="2304" name="Group 929"/>
            <p:cNvGrpSpPr>
              <a:grpSpLocks/>
            </p:cNvGrpSpPr>
            <p:nvPr/>
          </p:nvGrpSpPr>
          <p:grpSpPr bwMode="auto">
            <a:xfrm rot="10800000">
              <a:off x="3216" y="4929"/>
              <a:ext cx="136" cy="91"/>
              <a:chOff x="930" y="981"/>
              <a:chExt cx="2903" cy="1587"/>
            </a:xfrm>
          </p:grpSpPr>
          <p:sp>
            <p:nvSpPr>
              <p:cNvPr id="2344" name="Oval 930"/>
              <p:cNvSpPr>
                <a:spLocks noChangeArrowheads="1"/>
              </p:cNvSpPr>
              <p:nvPr/>
            </p:nvSpPr>
            <p:spPr bwMode="auto">
              <a:xfrm>
                <a:off x="930" y="981"/>
                <a:ext cx="1632" cy="1587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345" name="Rectangle 931"/>
              <p:cNvSpPr>
                <a:spLocks noChangeArrowheads="1"/>
              </p:cNvSpPr>
              <p:nvPr/>
            </p:nvSpPr>
            <p:spPr bwMode="auto">
              <a:xfrm>
                <a:off x="2381" y="1253"/>
                <a:ext cx="1452" cy="1043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</p:grpSp>
        <p:cxnSp>
          <p:nvCxnSpPr>
            <p:cNvPr id="2305" name="AutoShape 932"/>
            <p:cNvCxnSpPr>
              <a:cxnSpLocks noChangeShapeType="1"/>
              <a:stCxn id="2101" idx="3"/>
              <a:endCxn id="2345" idx="2"/>
            </p:cNvCxnSpPr>
            <p:nvPr/>
          </p:nvCxnSpPr>
          <p:spPr bwMode="auto">
            <a:xfrm>
              <a:off x="2971" y="4686"/>
              <a:ext cx="278" cy="260"/>
            </a:xfrm>
            <a:prstGeom prst="bentConnector2">
              <a:avLst/>
            </a:prstGeom>
            <a:noFill/>
            <a:ln w="12700">
              <a:solidFill>
                <a:srgbClr val="FF0000"/>
              </a:solidFill>
              <a:miter lim="800000"/>
              <a:headEnd/>
              <a:tailEnd/>
            </a:ln>
          </p:spPr>
        </p:cxnSp>
        <p:cxnSp>
          <p:nvCxnSpPr>
            <p:cNvPr id="2306" name="AutoShape 933"/>
            <p:cNvCxnSpPr>
              <a:cxnSpLocks noChangeShapeType="1"/>
              <a:stCxn id="2345" idx="3"/>
              <a:endCxn id="2441" idx="2"/>
            </p:cNvCxnSpPr>
            <p:nvPr/>
          </p:nvCxnSpPr>
          <p:spPr bwMode="auto">
            <a:xfrm rot="10800000">
              <a:off x="2143" y="4786"/>
              <a:ext cx="1072" cy="189"/>
            </a:xfrm>
            <a:prstGeom prst="bentConnector3">
              <a:avLst>
                <a:gd name="adj1" fmla="val 92630"/>
              </a:avLst>
            </a:prstGeom>
            <a:noFill/>
            <a:ln w="12700">
              <a:solidFill>
                <a:srgbClr val="FF0000"/>
              </a:solidFill>
              <a:miter lim="800000"/>
              <a:headEnd/>
              <a:tailEnd/>
            </a:ln>
          </p:spPr>
        </p:cxnSp>
        <p:sp>
          <p:nvSpPr>
            <p:cNvPr id="2307" name="Text Box 934"/>
            <p:cNvSpPr txBox="1">
              <a:spLocks noChangeArrowheads="1"/>
            </p:cNvSpPr>
            <p:nvPr/>
          </p:nvSpPr>
          <p:spPr bwMode="auto">
            <a:xfrm>
              <a:off x="2852" y="5021"/>
              <a:ext cx="549" cy="1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8415" tIns="34208" rIns="68415" bIns="34208">
              <a:spAutoFit/>
            </a:bodyPr>
            <a:lstStyle/>
            <a:p>
              <a:pPr defTabSz="957263"/>
              <a:r>
                <a:rPr lang="de-DE" sz="700"/>
                <a:t>Ladekontrolle</a:t>
              </a:r>
            </a:p>
          </p:txBody>
        </p:sp>
        <p:sp>
          <p:nvSpPr>
            <p:cNvPr id="2308" name="Text Box 935"/>
            <p:cNvSpPr txBox="1">
              <a:spLocks noChangeArrowheads="1"/>
            </p:cNvSpPr>
            <p:nvPr/>
          </p:nvSpPr>
          <p:spPr bwMode="auto">
            <a:xfrm>
              <a:off x="6390" y="1982"/>
              <a:ext cx="461" cy="1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8415" tIns="34208" rIns="68415" bIns="34208">
              <a:spAutoFit/>
            </a:bodyPr>
            <a:lstStyle/>
            <a:p>
              <a:pPr defTabSz="957263"/>
              <a:r>
                <a:rPr lang="de-DE" sz="700"/>
                <a:t>Tankgeber</a:t>
              </a:r>
            </a:p>
          </p:txBody>
        </p:sp>
        <p:sp>
          <p:nvSpPr>
            <p:cNvPr id="2309" name="Text Box 936"/>
            <p:cNvSpPr txBox="1">
              <a:spLocks noChangeArrowheads="1"/>
            </p:cNvSpPr>
            <p:nvPr/>
          </p:nvSpPr>
          <p:spPr bwMode="auto">
            <a:xfrm>
              <a:off x="4486" y="2796"/>
              <a:ext cx="452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5764" tIns="47883" rIns="95764" bIns="47883">
              <a:spAutoFit/>
            </a:bodyPr>
            <a:lstStyle/>
            <a:p>
              <a:pPr defTabSz="957263"/>
              <a:r>
                <a:rPr lang="de-DE" sz="600"/>
                <a:t> Tankuhr</a:t>
              </a:r>
            </a:p>
          </p:txBody>
        </p:sp>
        <p:sp>
          <p:nvSpPr>
            <p:cNvPr id="2310" name="Text Box 937"/>
            <p:cNvSpPr txBox="1">
              <a:spLocks noChangeArrowheads="1"/>
            </p:cNvSpPr>
            <p:nvPr/>
          </p:nvSpPr>
          <p:spPr bwMode="auto">
            <a:xfrm>
              <a:off x="4439" y="2390"/>
              <a:ext cx="454" cy="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5764" tIns="47883" rIns="95764" bIns="47883">
              <a:spAutoFit/>
            </a:bodyPr>
            <a:lstStyle/>
            <a:p>
              <a:pPr defTabSz="957263"/>
              <a:r>
                <a:rPr lang="de-DE" sz="600" dirty="0"/>
                <a:t>     Amper</a:t>
              </a:r>
            </a:p>
          </p:txBody>
        </p:sp>
        <p:sp>
          <p:nvSpPr>
            <p:cNvPr id="2311" name="Text Box 938"/>
            <p:cNvSpPr txBox="1">
              <a:spLocks noChangeArrowheads="1"/>
            </p:cNvSpPr>
            <p:nvPr/>
          </p:nvSpPr>
          <p:spPr bwMode="auto">
            <a:xfrm>
              <a:off x="4349" y="3205"/>
              <a:ext cx="591" cy="2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5764" tIns="47883" rIns="95764" bIns="47883">
              <a:spAutoFit/>
            </a:bodyPr>
            <a:lstStyle/>
            <a:p>
              <a:pPr defTabSz="957263"/>
              <a:r>
                <a:rPr lang="de-DE" sz="500" b="1"/>
                <a:t>Tacholicht 5W</a:t>
              </a:r>
            </a:p>
            <a:p>
              <a:pPr defTabSz="957263"/>
              <a:r>
                <a:rPr lang="de-DE" sz="500" b="1"/>
                <a:t>BA15 s</a:t>
              </a:r>
            </a:p>
          </p:txBody>
        </p:sp>
        <p:cxnSp>
          <p:nvCxnSpPr>
            <p:cNvPr id="2312" name="AutoShape 939"/>
            <p:cNvCxnSpPr>
              <a:cxnSpLocks noChangeShapeType="1"/>
              <a:stCxn id="2418" idx="1"/>
            </p:cNvCxnSpPr>
            <p:nvPr/>
          </p:nvCxnSpPr>
          <p:spPr bwMode="auto">
            <a:xfrm rot="10800000" flipV="1">
              <a:off x="1809" y="3010"/>
              <a:ext cx="3408" cy="1511"/>
            </a:xfrm>
            <a:prstGeom prst="bentConnector3">
              <a:avLst>
                <a:gd name="adj1" fmla="val 846"/>
              </a:avLst>
            </a:prstGeom>
            <a:noFill/>
            <a:ln w="12700">
              <a:solidFill>
                <a:srgbClr val="0070C0"/>
              </a:solidFill>
              <a:miter lim="800000"/>
              <a:headEnd/>
              <a:tailEnd/>
            </a:ln>
          </p:spPr>
        </p:cxnSp>
        <p:grpSp>
          <p:nvGrpSpPr>
            <p:cNvPr id="2313" name="Group 943"/>
            <p:cNvGrpSpPr>
              <a:grpSpLocks/>
            </p:cNvGrpSpPr>
            <p:nvPr/>
          </p:nvGrpSpPr>
          <p:grpSpPr bwMode="auto">
            <a:xfrm>
              <a:off x="494" y="2888"/>
              <a:ext cx="113" cy="181"/>
              <a:chOff x="585" y="3387"/>
              <a:chExt cx="113" cy="181"/>
            </a:xfrm>
          </p:grpSpPr>
          <p:sp>
            <p:nvSpPr>
              <p:cNvPr id="2342" name="Oval 941"/>
              <p:cNvSpPr>
                <a:spLocks noChangeArrowheads="1"/>
              </p:cNvSpPr>
              <p:nvPr/>
            </p:nvSpPr>
            <p:spPr bwMode="auto">
              <a:xfrm>
                <a:off x="585" y="3387"/>
                <a:ext cx="83" cy="181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343" name="Rectangle 942"/>
              <p:cNvSpPr>
                <a:spLocks noChangeArrowheads="1"/>
              </p:cNvSpPr>
              <p:nvPr/>
            </p:nvSpPr>
            <p:spPr bwMode="auto">
              <a:xfrm>
                <a:off x="630" y="3387"/>
                <a:ext cx="68" cy="181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</p:grpSp>
        <p:grpSp>
          <p:nvGrpSpPr>
            <p:cNvPr id="2314" name="Group 944"/>
            <p:cNvGrpSpPr>
              <a:grpSpLocks/>
            </p:cNvGrpSpPr>
            <p:nvPr/>
          </p:nvGrpSpPr>
          <p:grpSpPr bwMode="auto">
            <a:xfrm>
              <a:off x="494" y="2434"/>
              <a:ext cx="113" cy="181"/>
              <a:chOff x="585" y="3387"/>
              <a:chExt cx="113" cy="181"/>
            </a:xfrm>
          </p:grpSpPr>
          <p:sp>
            <p:nvSpPr>
              <p:cNvPr id="2340" name="Oval 945"/>
              <p:cNvSpPr>
                <a:spLocks noChangeArrowheads="1"/>
              </p:cNvSpPr>
              <p:nvPr/>
            </p:nvSpPr>
            <p:spPr bwMode="auto">
              <a:xfrm>
                <a:off x="585" y="3387"/>
                <a:ext cx="83" cy="181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sp>
            <p:nvSpPr>
              <p:cNvPr id="2341" name="Rectangle 946"/>
              <p:cNvSpPr>
                <a:spLocks noChangeArrowheads="1"/>
              </p:cNvSpPr>
              <p:nvPr/>
            </p:nvSpPr>
            <p:spPr bwMode="auto">
              <a:xfrm>
                <a:off x="630" y="3387"/>
                <a:ext cx="68" cy="181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</p:grpSp>
        <p:cxnSp>
          <p:nvCxnSpPr>
            <p:cNvPr id="2315" name="AutoShape 947"/>
            <p:cNvCxnSpPr>
              <a:cxnSpLocks noChangeShapeType="1"/>
              <a:stCxn id="2343" idx="2"/>
            </p:cNvCxnSpPr>
            <p:nvPr/>
          </p:nvCxnSpPr>
          <p:spPr bwMode="auto">
            <a:xfrm rot="16200000" flipH="1">
              <a:off x="465" y="3177"/>
              <a:ext cx="1452" cy="1236"/>
            </a:xfrm>
            <a:prstGeom prst="bentConnector3">
              <a:avLst>
                <a:gd name="adj1" fmla="val 50000"/>
              </a:avLst>
            </a:prstGeom>
            <a:noFill/>
            <a:ln w="12700">
              <a:solidFill>
                <a:srgbClr val="0070C0"/>
              </a:solidFill>
              <a:miter lim="800000"/>
              <a:headEnd/>
              <a:tailEnd/>
            </a:ln>
          </p:spPr>
        </p:cxnSp>
        <p:cxnSp>
          <p:nvCxnSpPr>
            <p:cNvPr id="2316" name="AutoShape 948"/>
            <p:cNvCxnSpPr>
              <a:cxnSpLocks noChangeShapeType="1"/>
            </p:cNvCxnSpPr>
            <p:nvPr/>
          </p:nvCxnSpPr>
          <p:spPr bwMode="auto">
            <a:xfrm flipH="1" flipV="1">
              <a:off x="578" y="2611"/>
              <a:ext cx="123" cy="124"/>
            </a:xfrm>
            <a:prstGeom prst="straightConnector1">
              <a:avLst/>
            </a:prstGeom>
            <a:noFill/>
            <a:ln w="12700">
              <a:solidFill>
                <a:schemeClr val="tx1"/>
              </a:solidFill>
              <a:prstDash val="sysDot"/>
              <a:round/>
              <a:headEnd/>
              <a:tailEnd/>
            </a:ln>
          </p:spPr>
        </p:cxnSp>
        <p:cxnSp>
          <p:nvCxnSpPr>
            <p:cNvPr id="2318" name="AutoShape 956"/>
            <p:cNvCxnSpPr>
              <a:cxnSpLocks noChangeShapeType="1"/>
            </p:cNvCxnSpPr>
            <p:nvPr/>
          </p:nvCxnSpPr>
          <p:spPr bwMode="auto">
            <a:xfrm rot="10800000">
              <a:off x="696" y="2739"/>
              <a:ext cx="1184" cy="958"/>
            </a:xfrm>
            <a:prstGeom prst="bentConnector3">
              <a:avLst>
                <a:gd name="adj1" fmla="val 100018"/>
              </a:avLst>
            </a:prstGeom>
            <a:noFill/>
            <a:ln w="12700">
              <a:solidFill>
                <a:schemeClr val="tx1"/>
              </a:solidFill>
              <a:prstDash val="sysDot"/>
              <a:miter lim="800000"/>
              <a:headEnd/>
              <a:tailEnd/>
            </a:ln>
          </p:spPr>
        </p:cxnSp>
        <p:sp>
          <p:nvSpPr>
            <p:cNvPr id="2320" name="Text Box 958"/>
            <p:cNvSpPr txBox="1">
              <a:spLocks noChangeArrowheads="1"/>
            </p:cNvSpPr>
            <p:nvPr/>
          </p:nvSpPr>
          <p:spPr bwMode="auto">
            <a:xfrm>
              <a:off x="5966" y="249"/>
              <a:ext cx="739" cy="4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5764" tIns="47883" rIns="95764" bIns="47883">
              <a:spAutoFit/>
            </a:bodyPr>
            <a:lstStyle/>
            <a:p>
              <a:pPr defTabSz="957263"/>
              <a:r>
                <a:rPr lang="de-DE" sz="600" b="1" dirty="0"/>
                <a:t>Positionsleuchte</a:t>
              </a:r>
            </a:p>
            <a:p>
              <a:pPr defTabSz="957263"/>
              <a:r>
                <a:rPr lang="de-DE" sz="600" dirty="0"/>
                <a:t>LED-Birne 12V</a:t>
              </a:r>
            </a:p>
            <a:p>
              <a:pPr defTabSz="957263"/>
              <a:r>
                <a:rPr lang="de-DE" sz="600" dirty="0"/>
                <a:t>BA 9S </a:t>
              </a:r>
              <a:r>
                <a:rPr lang="de-DE" sz="600" dirty="0" err="1"/>
                <a:t>WEIß</a:t>
              </a:r>
              <a:endParaRPr lang="de-DE" sz="600" dirty="0"/>
            </a:p>
            <a:p>
              <a:pPr defTabSz="957263"/>
              <a:endParaRPr lang="de-DE" sz="600" b="1" dirty="0"/>
            </a:p>
          </p:txBody>
        </p:sp>
        <p:grpSp>
          <p:nvGrpSpPr>
            <p:cNvPr id="2321" name="Group 959"/>
            <p:cNvGrpSpPr>
              <a:grpSpLocks/>
            </p:cNvGrpSpPr>
            <p:nvPr/>
          </p:nvGrpSpPr>
          <p:grpSpPr bwMode="auto">
            <a:xfrm>
              <a:off x="4848" y="1663"/>
              <a:ext cx="125" cy="82"/>
              <a:chOff x="6708" y="4793"/>
              <a:chExt cx="272" cy="91"/>
            </a:xfrm>
          </p:grpSpPr>
          <p:sp>
            <p:nvSpPr>
              <p:cNvPr id="2331" name="Rectangle 960"/>
              <p:cNvSpPr>
                <a:spLocks noChangeArrowheads="1"/>
              </p:cNvSpPr>
              <p:nvPr/>
            </p:nvSpPr>
            <p:spPr bwMode="auto">
              <a:xfrm rot="5400000">
                <a:off x="6730" y="4771"/>
                <a:ext cx="91" cy="136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de-DE"/>
              </a:p>
            </p:txBody>
          </p:sp>
          <p:cxnSp>
            <p:nvCxnSpPr>
              <p:cNvPr id="2332" name="AutoShape 961"/>
              <p:cNvCxnSpPr>
                <a:cxnSpLocks noChangeShapeType="1"/>
                <a:stCxn id="2331" idx="0"/>
              </p:cNvCxnSpPr>
              <p:nvPr/>
            </p:nvCxnSpPr>
            <p:spPr bwMode="auto">
              <a:xfrm>
                <a:off x="6845" y="4838"/>
                <a:ext cx="135" cy="0"/>
              </a:xfrm>
              <a:prstGeom prst="straightConnector1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</p:spPr>
          </p:cxnSp>
          <p:cxnSp>
            <p:nvCxnSpPr>
              <p:cNvPr id="2333" name="AutoShape 962"/>
              <p:cNvCxnSpPr>
                <a:cxnSpLocks noChangeShapeType="1"/>
              </p:cNvCxnSpPr>
              <p:nvPr/>
            </p:nvCxnSpPr>
            <p:spPr bwMode="auto">
              <a:xfrm>
                <a:off x="6980" y="4793"/>
                <a:ext cx="0" cy="91"/>
              </a:xfrm>
              <a:prstGeom prst="straightConnector1">
                <a:avLst/>
              </a:prstGeom>
              <a:noFill/>
              <a:ln w="76200">
                <a:solidFill>
                  <a:schemeClr val="tx1"/>
                </a:solidFill>
                <a:round/>
                <a:headEnd/>
                <a:tailEnd/>
              </a:ln>
            </p:spPr>
          </p:cxnSp>
        </p:grpSp>
        <p:cxnSp>
          <p:nvCxnSpPr>
            <p:cNvPr id="2322" name="AutoShape 964"/>
            <p:cNvCxnSpPr>
              <a:cxnSpLocks noChangeShapeType="1"/>
              <a:stCxn id="2331" idx="1"/>
              <a:endCxn id="2108" idx="1"/>
            </p:cNvCxnSpPr>
            <p:nvPr/>
          </p:nvCxnSpPr>
          <p:spPr bwMode="auto">
            <a:xfrm rot="5400000" flipH="1">
              <a:off x="4371" y="1154"/>
              <a:ext cx="370" cy="649"/>
            </a:xfrm>
            <a:prstGeom prst="bentConnector4">
              <a:avLst>
                <a:gd name="adj1" fmla="val 13241"/>
                <a:gd name="adj2" fmla="val 128657"/>
              </a:avLst>
            </a:prstGeom>
            <a:noFill/>
            <a:ln w="12700">
              <a:solidFill>
                <a:srgbClr val="FF0000"/>
              </a:solidFill>
              <a:miter lim="800000"/>
              <a:headEnd/>
              <a:tailEnd/>
            </a:ln>
          </p:spPr>
        </p:cxnSp>
        <p:sp>
          <p:nvSpPr>
            <p:cNvPr id="2323" name="Text Box 965"/>
            <p:cNvSpPr txBox="1">
              <a:spLocks noChangeArrowheads="1"/>
            </p:cNvSpPr>
            <p:nvPr/>
          </p:nvSpPr>
          <p:spPr bwMode="auto">
            <a:xfrm>
              <a:off x="4382" y="3749"/>
              <a:ext cx="158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8415" tIns="34208" rIns="68415" bIns="34208">
              <a:spAutoFit/>
            </a:bodyPr>
            <a:lstStyle/>
            <a:p>
              <a:pPr defTabSz="957263"/>
              <a:r>
                <a:rPr lang="de-DE" sz="600"/>
                <a:t>*)</a:t>
              </a:r>
            </a:p>
          </p:txBody>
        </p:sp>
        <p:sp>
          <p:nvSpPr>
            <p:cNvPr id="2324" name="Text Box 966"/>
            <p:cNvSpPr txBox="1">
              <a:spLocks noChangeArrowheads="1"/>
            </p:cNvSpPr>
            <p:nvPr/>
          </p:nvSpPr>
          <p:spPr bwMode="auto">
            <a:xfrm>
              <a:off x="2828" y="5484"/>
              <a:ext cx="772" cy="3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8415" tIns="34208" rIns="68415" bIns="34208">
              <a:spAutoFit/>
            </a:bodyPr>
            <a:lstStyle/>
            <a:p>
              <a:pPr defTabSz="957263"/>
              <a:r>
                <a:rPr lang="de-DE" sz="600" b="1" dirty="0"/>
                <a:t>*) = Wahlschalter für</a:t>
              </a:r>
            </a:p>
            <a:p>
              <a:pPr defTabSz="957263"/>
              <a:r>
                <a:rPr lang="de-DE" sz="600" b="1" dirty="0"/>
                <a:t>Positionslichter</a:t>
              </a:r>
            </a:p>
            <a:p>
              <a:pPr defTabSz="957263"/>
              <a:r>
                <a:rPr lang="de-DE" sz="600" b="1" dirty="0"/>
                <a:t>aus / an / blinkend</a:t>
              </a:r>
            </a:p>
          </p:txBody>
        </p:sp>
        <p:sp>
          <p:nvSpPr>
            <p:cNvPr id="2325" name="Text Box 968"/>
            <p:cNvSpPr txBox="1">
              <a:spLocks noChangeArrowheads="1"/>
            </p:cNvSpPr>
            <p:nvPr/>
          </p:nvSpPr>
          <p:spPr bwMode="auto">
            <a:xfrm>
              <a:off x="1719" y="121"/>
              <a:ext cx="1994" cy="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8415" tIns="34208" rIns="68415" bIns="34208">
              <a:spAutoFit/>
            </a:bodyPr>
            <a:lstStyle/>
            <a:p>
              <a:pPr defTabSz="957263"/>
              <a:r>
                <a:rPr lang="de-DE" sz="1000" b="1"/>
                <a:t>Elektroschaltplan Citroen 11 CV </a:t>
              </a:r>
            </a:p>
            <a:p>
              <a:pPr defTabSz="957263"/>
              <a:r>
                <a:rPr lang="de-DE" sz="1000" b="1"/>
                <a:t>12 Volt</a:t>
              </a:r>
            </a:p>
          </p:txBody>
        </p:sp>
        <p:cxnSp>
          <p:nvCxnSpPr>
            <p:cNvPr id="2326" name="AutoShape 969"/>
            <p:cNvCxnSpPr>
              <a:cxnSpLocks noChangeShapeType="1"/>
              <a:stCxn id="2402" idx="1"/>
              <a:endCxn id="2402" idx="7"/>
            </p:cNvCxnSpPr>
            <p:nvPr/>
          </p:nvCxnSpPr>
          <p:spPr bwMode="auto">
            <a:xfrm>
              <a:off x="2844" y="3446"/>
              <a:ext cx="166" cy="0"/>
            </a:xfrm>
            <a:prstGeom prst="straightConnector1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</p:spPr>
        </p:cxnSp>
        <p:cxnSp>
          <p:nvCxnSpPr>
            <p:cNvPr id="2327" name="AutoShape 970"/>
            <p:cNvCxnSpPr>
              <a:cxnSpLocks noChangeShapeType="1"/>
              <a:stCxn id="2402" idx="3"/>
              <a:endCxn id="2402" idx="5"/>
            </p:cNvCxnSpPr>
            <p:nvPr/>
          </p:nvCxnSpPr>
          <p:spPr bwMode="auto">
            <a:xfrm>
              <a:off x="2844" y="3607"/>
              <a:ext cx="166" cy="0"/>
            </a:xfrm>
            <a:prstGeom prst="straightConnector1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</p:spPr>
        </p:cxnSp>
        <p:sp>
          <p:nvSpPr>
            <p:cNvPr id="2328" name="Text Box 971"/>
            <p:cNvSpPr txBox="1">
              <a:spLocks noChangeArrowheads="1"/>
            </p:cNvSpPr>
            <p:nvPr/>
          </p:nvSpPr>
          <p:spPr bwMode="auto">
            <a:xfrm>
              <a:off x="3625" y="5435"/>
              <a:ext cx="292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8415" tIns="34208" rIns="68415" bIns="34208">
              <a:spAutoFit/>
            </a:bodyPr>
            <a:lstStyle/>
            <a:p>
              <a:pPr defTabSz="957263"/>
              <a:r>
                <a:rPr lang="de-DE" sz="600" b="1"/>
                <a:t>(weiß)</a:t>
              </a:r>
            </a:p>
          </p:txBody>
        </p:sp>
        <p:sp>
          <p:nvSpPr>
            <p:cNvPr id="2329" name="Text Box 972"/>
            <p:cNvSpPr txBox="1">
              <a:spLocks noChangeArrowheads="1"/>
            </p:cNvSpPr>
            <p:nvPr/>
          </p:nvSpPr>
          <p:spPr bwMode="auto">
            <a:xfrm rot="16200000">
              <a:off x="5145" y="2142"/>
              <a:ext cx="543" cy="2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5764" tIns="47883" rIns="95764" bIns="47883">
              <a:spAutoFit/>
            </a:bodyPr>
            <a:lstStyle/>
            <a:p>
              <a:pPr defTabSz="957263"/>
              <a:r>
                <a:rPr lang="de-DE" sz="500" dirty="0"/>
                <a:t>Lichtschalter Hupe </a:t>
              </a:r>
            </a:p>
          </p:txBody>
        </p:sp>
        <p:sp>
          <p:nvSpPr>
            <p:cNvPr id="2330" name="Text Box 973"/>
            <p:cNvSpPr txBox="1">
              <a:spLocks noChangeArrowheads="1"/>
            </p:cNvSpPr>
            <p:nvPr/>
          </p:nvSpPr>
          <p:spPr bwMode="auto">
            <a:xfrm rot="-5400000">
              <a:off x="5557" y="3721"/>
              <a:ext cx="361" cy="1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5764" tIns="47883" rIns="95764" bIns="47883">
              <a:spAutoFit/>
            </a:bodyPr>
            <a:lstStyle/>
            <a:p>
              <a:pPr defTabSz="957263"/>
              <a:r>
                <a:rPr lang="de-DE" sz="500"/>
                <a:t>Blinker </a:t>
              </a:r>
            </a:p>
          </p:txBody>
        </p:sp>
        <p:cxnSp>
          <p:nvCxnSpPr>
            <p:cNvPr id="2175" name="AutoShape 335"/>
            <p:cNvCxnSpPr>
              <a:cxnSpLocks noChangeShapeType="1"/>
              <a:stCxn id="2418" idx="2"/>
              <a:endCxn id="2124" idx="1"/>
            </p:cNvCxnSpPr>
            <p:nvPr/>
          </p:nvCxnSpPr>
          <p:spPr bwMode="auto">
            <a:xfrm rot="5400000">
              <a:off x="3534" y="3272"/>
              <a:ext cx="1941" cy="1540"/>
            </a:xfrm>
            <a:prstGeom prst="bentConnector3">
              <a:avLst>
                <a:gd name="adj1" fmla="val 49972"/>
              </a:avLst>
            </a:prstGeom>
            <a:noFill/>
            <a:ln w="12700">
              <a:solidFill>
                <a:schemeClr val="tx1"/>
              </a:solidFill>
              <a:miter lim="800000"/>
              <a:headEnd/>
              <a:tailEnd/>
            </a:ln>
          </p:spPr>
        </p:cxnSp>
      </p:grpSp>
      <p:cxnSp>
        <p:nvCxnSpPr>
          <p:cNvPr id="458" name="Gerade Verbindung 457"/>
          <p:cNvCxnSpPr/>
          <p:nvPr/>
        </p:nvCxnSpPr>
        <p:spPr bwMode="auto">
          <a:xfrm>
            <a:off x="2288704" y="4293096"/>
            <a:ext cx="0" cy="576064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460" name="Gerade Verbindung 459"/>
          <p:cNvCxnSpPr/>
          <p:nvPr/>
        </p:nvCxnSpPr>
        <p:spPr bwMode="auto">
          <a:xfrm>
            <a:off x="2288704" y="4869160"/>
            <a:ext cx="4248472" cy="0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cxnSp>
        <p:nvCxnSpPr>
          <p:cNvPr id="463" name="Gerade Verbindung 462"/>
          <p:cNvCxnSpPr/>
          <p:nvPr/>
        </p:nvCxnSpPr>
        <p:spPr bwMode="auto">
          <a:xfrm flipH="1" flipV="1">
            <a:off x="6537176" y="3501008"/>
            <a:ext cx="2" cy="1368152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sp>
        <p:nvSpPr>
          <p:cNvPr id="498" name="Textfeld 497"/>
          <p:cNvSpPr txBox="1"/>
          <p:nvPr/>
        </p:nvSpPr>
        <p:spPr>
          <a:xfrm>
            <a:off x="6033120" y="2924944"/>
            <a:ext cx="227948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600" dirty="0" smtClean="0"/>
              <a:t>L</a:t>
            </a:r>
            <a:endParaRPr lang="de-DE" sz="600" dirty="0"/>
          </a:p>
        </p:txBody>
      </p:sp>
      <p:sp>
        <p:nvSpPr>
          <p:cNvPr id="499" name="Textfeld 498"/>
          <p:cNvSpPr txBox="1"/>
          <p:nvPr/>
        </p:nvSpPr>
        <p:spPr>
          <a:xfrm>
            <a:off x="6609184" y="2924944"/>
            <a:ext cx="240772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600" dirty="0"/>
              <a:t>C</a:t>
            </a:r>
          </a:p>
        </p:txBody>
      </p:sp>
      <p:sp>
        <p:nvSpPr>
          <p:cNvPr id="500" name="Textfeld 499"/>
          <p:cNvSpPr txBox="1"/>
          <p:nvPr/>
        </p:nvSpPr>
        <p:spPr>
          <a:xfrm>
            <a:off x="6609184" y="3068960"/>
            <a:ext cx="240772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600" dirty="0" smtClean="0"/>
              <a:t>P</a:t>
            </a:r>
            <a:endParaRPr lang="de-DE" sz="600" dirty="0"/>
          </a:p>
        </p:txBody>
      </p:sp>
      <p:sp>
        <p:nvSpPr>
          <p:cNvPr id="501" name="Textfeld 500"/>
          <p:cNvSpPr txBox="1"/>
          <p:nvPr/>
        </p:nvSpPr>
        <p:spPr>
          <a:xfrm>
            <a:off x="6033120" y="3068960"/>
            <a:ext cx="279244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600" dirty="0" smtClean="0"/>
              <a:t>LA</a:t>
            </a:r>
            <a:endParaRPr lang="de-DE" sz="600" dirty="0"/>
          </a:p>
        </p:txBody>
      </p:sp>
      <p:sp>
        <p:nvSpPr>
          <p:cNvPr id="502" name="Textfeld 501"/>
          <p:cNvSpPr txBox="1"/>
          <p:nvPr/>
        </p:nvSpPr>
        <p:spPr>
          <a:xfrm rot="16200000">
            <a:off x="5981437" y="3408675"/>
            <a:ext cx="432048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600" dirty="0" smtClean="0"/>
              <a:t>1erA</a:t>
            </a:r>
            <a:endParaRPr lang="de-DE" sz="600" dirty="0"/>
          </a:p>
        </p:txBody>
      </p:sp>
      <p:sp>
        <p:nvSpPr>
          <p:cNvPr id="503" name="Textfeld 502"/>
          <p:cNvSpPr txBox="1"/>
          <p:nvPr/>
        </p:nvSpPr>
        <p:spPr>
          <a:xfrm rot="16200000">
            <a:off x="6441797" y="3408675"/>
            <a:ext cx="432048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500" dirty="0" smtClean="0"/>
              <a:t>  </a:t>
            </a:r>
            <a:r>
              <a:rPr lang="de-DE" sz="600" dirty="0" smtClean="0"/>
              <a:t>2meA</a:t>
            </a:r>
            <a:endParaRPr lang="de-DE" sz="600" dirty="0"/>
          </a:p>
        </p:txBody>
      </p:sp>
      <p:sp>
        <p:nvSpPr>
          <p:cNvPr id="504" name="Textfeld 503"/>
          <p:cNvSpPr txBox="1"/>
          <p:nvPr/>
        </p:nvSpPr>
        <p:spPr>
          <a:xfrm rot="16200000">
            <a:off x="6248854" y="3357282"/>
            <a:ext cx="36004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800" dirty="0" smtClean="0"/>
              <a:t>+</a:t>
            </a:r>
            <a:endParaRPr lang="de-DE" sz="800" dirty="0"/>
          </a:p>
        </p:txBody>
      </p:sp>
      <p:sp>
        <p:nvSpPr>
          <p:cNvPr id="516" name="Oval 47"/>
          <p:cNvSpPr>
            <a:spLocks noChangeArrowheads="1"/>
          </p:cNvSpPr>
          <p:nvPr/>
        </p:nvSpPr>
        <p:spPr bwMode="auto">
          <a:xfrm flipV="1">
            <a:off x="1136576" y="5877272"/>
            <a:ext cx="155676" cy="145512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de-DE"/>
          </a:p>
        </p:txBody>
      </p:sp>
      <p:sp>
        <p:nvSpPr>
          <p:cNvPr id="522" name="Textfeld 521"/>
          <p:cNvSpPr txBox="1"/>
          <p:nvPr/>
        </p:nvSpPr>
        <p:spPr>
          <a:xfrm>
            <a:off x="1352600" y="5805264"/>
            <a:ext cx="591829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600" dirty="0" smtClean="0"/>
              <a:t>BA15s 21W</a:t>
            </a:r>
            <a:endParaRPr lang="de-DE" sz="600" dirty="0"/>
          </a:p>
        </p:txBody>
      </p:sp>
      <p:sp>
        <p:nvSpPr>
          <p:cNvPr id="523" name="Textfeld 522"/>
          <p:cNvSpPr txBox="1"/>
          <p:nvPr/>
        </p:nvSpPr>
        <p:spPr>
          <a:xfrm>
            <a:off x="7257256" y="1340768"/>
            <a:ext cx="17281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600" dirty="0" smtClean="0"/>
              <a:t>L = </a:t>
            </a:r>
            <a:r>
              <a:rPr lang="de-DE" sz="600" dirty="0" err="1" smtClean="0"/>
              <a:t>Lumiére</a:t>
            </a:r>
            <a:r>
              <a:rPr lang="de-DE" sz="600" dirty="0" smtClean="0"/>
              <a:t> / Standlicht</a:t>
            </a:r>
          </a:p>
          <a:p>
            <a:r>
              <a:rPr lang="de-DE" sz="600" dirty="0" smtClean="0"/>
              <a:t>C = Code / Abblendlicht</a:t>
            </a:r>
          </a:p>
          <a:p>
            <a:r>
              <a:rPr lang="de-DE" sz="600" dirty="0" smtClean="0"/>
              <a:t>LA = </a:t>
            </a:r>
            <a:r>
              <a:rPr lang="de-DE" sz="600" dirty="0" err="1" smtClean="0"/>
              <a:t>Lumiére</a:t>
            </a:r>
            <a:r>
              <a:rPr lang="de-DE" sz="600" dirty="0" smtClean="0"/>
              <a:t> </a:t>
            </a:r>
            <a:r>
              <a:rPr lang="de-DE" sz="600" dirty="0" err="1" smtClean="0"/>
              <a:t>arriére</a:t>
            </a:r>
            <a:r>
              <a:rPr lang="de-DE" sz="600" dirty="0" smtClean="0"/>
              <a:t> / Rücklicht Klemme 4</a:t>
            </a:r>
          </a:p>
          <a:p>
            <a:r>
              <a:rPr lang="de-DE" sz="600" dirty="0" smtClean="0"/>
              <a:t>P = </a:t>
            </a:r>
            <a:r>
              <a:rPr lang="de-DE" sz="600" dirty="0" err="1" smtClean="0"/>
              <a:t>Phare</a:t>
            </a:r>
            <a:r>
              <a:rPr lang="de-DE" sz="600" dirty="0" smtClean="0"/>
              <a:t> / Fernlicht</a:t>
            </a:r>
          </a:p>
          <a:p>
            <a:r>
              <a:rPr lang="de-DE" sz="600" dirty="0" smtClean="0"/>
              <a:t>+ = Pluspol Klemme 1</a:t>
            </a:r>
          </a:p>
          <a:p>
            <a:r>
              <a:rPr lang="de-DE" sz="600" dirty="0" smtClean="0"/>
              <a:t>1</a:t>
            </a:r>
            <a:r>
              <a:rPr lang="de-DE" sz="400" dirty="0" smtClean="0"/>
              <a:t>ER</a:t>
            </a:r>
            <a:r>
              <a:rPr lang="de-DE" sz="600" dirty="0" smtClean="0"/>
              <a:t> A = </a:t>
            </a:r>
            <a:r>
              <a:rPr lang="de-DE" sz="600" dirty="0" err="1" smtClean="0"/>
              <a:t>Avertisseur</a:t>
            </a:r>
            <a:r>
              <a:rPr lang="de-DE" sz="600" dirty="0" smtClean="0"/>
              <a:t> / Hupe links</a:t>
            </a:r>
          </a:p>
          <a:p>
            <a:r>
              <a:rPr lang="de-DE" sz="600" dirty="0" smtClean="0"/>
              <a:t>2</a:t>
            </a:r>
            <a:r>
              <a:rPr lang="de-DE" sz="400" dirty="0" smtClean="0"/>
              <a:t>ME</a:t>
            </a:r>
            <a:r>
              <a:rPr lang="de-DE" sz="600" dirty="0" smtClean="0"/>
              <a:t> A = </a:t>
            </a:r>
            <a:r>
              <a:rPr lang="de-DE" sz="600" dirty="0" err="1" smtClean="0"/>
              <a:t>Avertisseur</a:t>
            </a:r>
            <a:r>
              <a:rPr lang="de-DE" sz="600" dirty="0" smtClean="0"/>
              <a:t> / Hupe rechts</a:t>
            </a:r>
          </a:p>
          <a:p>
            <a:endParaRPr lang="de-DE" sz="600" dirty="0" smtClean="0"/>
          </a:p>
          <a:p>
            <a:endParaRPr lang="de-DE" sz="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andarddesign">
  <a:themeElements>
    <a:clrScheme name="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57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9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57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9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228</Words>
  <Application>Microsoft Office PowerPoint</Application>
  <PresentationFormat>A4-Papier (210x297 mm)</PresentationFormat>
  <Paragraphs>104</Paragraphs>
  <Slides>1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2" baseType="lpstr">
      <vt:lpstr>Standarddesign</vt:lpstr>
      <vt:lpstr>Folie 1</vt:lpstr>
    </vt:vector>
  </TitlesOfParts>
  <Company>VOLKSWAGEN AG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becke23</dc:creator>
  <cp:lastModifiedBy>Dagmar</cp:lastModifiedBy>
  <cp:revision>95</cp:revision>
  <dcterms:created xsi:type="dcterms:W3CDTF">2006-11-22T12:20:05Z</dcterms:created>
  <dcterms:modified xsi:type="dcterms:W3CDTF">2015-11-05T23:45:51Z</dcterms:modified>
</cp:coreProperties>
</file>